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1"/>
  </p:sldMasterIdLst>
  <p:notesMasterIdLst>
    <p:notesMasterId r:id="rId4"/>
  </p:notesMasterIdLst>
  <p:sldIdLst>
    <p:sldId id="256" r:id="rId2"/>
    <p:sldId id="257" r:id="rId3"/>
  </p:sldIdLst>
  <p:sldSz cx="7970838" cy="7105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0" userDrawn="1">
          <p15:clr>
            <a:srgbClr val="A4A3A4"/>
          </p15:clr>
        </p15:guide>
        <p15:guide id="2" pos="25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112" d="100"/>
          <a:sy n="112" d="100"/>
        </p:scale>
        <p:origin x="1488" y="200"/>
      </p:cViewPr>
      <p:guideLst>
        <p:guide orient="horz" pos="2240"/>
        <p:guide pos="25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9D04E-E1D8-1847-8A03-D6C09D043E90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698625" y="1143000"/>
            <a:ext cx="3460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8038A-011D-E64C-A134-F4AA862DC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081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55567" rtl="0" eaLnBrk="1" latinLnBrk="0" hangingPunct="1">
      <a:defRPr kumimoji="1" sz="3354" kern="1200">
        <a:solidFill>
          <a:schemeClr val="tx1"/>
        </a:solidFill>
        <a:latin typeface="+mn-lt"/>
        <a:ea typeface="+mn-ea"/>
        <a:cs typeface="+mn-cs"/>
      </a:defRPr>
    </a:lvl1pPr>
    <a:lvl2pPr marL="1277783" algn="l" defTabSz="2555567" rtl="0" eaLnBrk="1" latinLnBrk="0" hangingPunct="1">
      <a:defRPr kumimoji="1" sz="3354" kern="1200">
        <a:solidFill>
          <a:schemeClr val="tx1"/>
        </a:solidFill>
        <a:latin typeface="+mn-lt"/>
        <a:ea typeface="+mn-ea"/>
        <a:cs typeface="+mn-cs"/>
      </a:defRPr>
    </a:lvl2pPr>
    <a:lvl3pPr marL="2555567" algn="l" defTabSz="2555567" rtl="0" eaLnBrk="1" latinLnBrk="0" hangingPunct="1">
      <a:defRPr kumimoji="1" sz="3354" kern="1200">
        <a:solidFill>
          <a:schemeClr val="tx1"/>
        </a:solidFill>
        <a:latin typeface="+mn-lt"/>
        <a:ea typeface="+mn-ea"/>
        <a:cs typeface="+mn-cs"/>
      </a:defRPr>
    </a:lvl3pPr>
    <a:lvl4pPr marL="3833348" algn="l" defTabSz="2555567" rtl="0" eaLnBrk="1" latinLnBrk="0" hangingPunct="1">
      <a:defRPr kumimoji="1" sz="3354" kern="1200">
        <a:solidFill>
          <a:schemeClr val="tx1"/>
        </a:solidFill>
        <a:latin typeface="+mn-lt"/>
        <a:ea typeface="+mn-ea"/>
        <a:cs typeface="+mn-cs"/>
      </a:defRPr>
    </a:lvl4pPr>
    <a:lvl5pPr marL="5111131" algn="l" defTabSz="2555567" rtl="0" eaLnBrk="1" latinLnBrk="0" hangingPunct="1">
      <a:defRPr kumimoji="1" sz="3354" kern="1200">
        <a:solidFill>
          <a:schemeClr val="tx1"/>
        </a:solidFill>
        <a:latin typeface="+mn-lt"/>
        <a:ea typeface="+mn-ea"/>
        <a:cs typeface="+mn-cs"/>
      </a:defRPr>
    </a:lvl5pPr>
    <a:lvl6pPr marL="6388913" algn="l" defTabSz="2555567" rtl="0" eaLnBrk="1" latinLnBrk="0" hangingPunct="1">
      <a:defRPr kumimoji="1" sz="3354" kern="1200">
        <a:solidFill>
          <a:schemeClr val="tx1"/>
        </a:solidFill>
        <a:latin typeface="+mn-lt"/>
        <a:ea typeface="+mn-ea"/>
        <a:cs typeface="+mn-cs"/>
      </a:defRPr>
    </a:lvl6pPr>
    <a:lvl7pPr marL="7666697" algn="l" defTabSz="2555567" rtl="0" eaLnBrk="1" latinLnBrk="0" hangingPunct="1">
      <a:defRPr kumimoji="1" sz="3354" kern="1200">
        <a:solidFill>
          <a:schemeClr val="tx1"/>
        </a:solidFill>
        <a:latin typeface="+mn-lt"/>
        <a:ea typeface="+mn-ea"/>
        <a:cs typeface="+mn-cs"/>
      </a:defRPr>
    </a:lvl7pPr>
    <a:lvl8pPr marL="8944480" algn="l" defTabSz="2555567" rtl="0" eaLnBrk="1" latinLnBrk="0" hangingPunct="1">
      <a:defRPr kumimoji="1" sz="3354" kern="1200">
        <a:solidFill>
          <a:schemeClr val="tx1"/>
        </a:solidFill>
        <a:latin typeface="+mn-lt"/>
        <a:ea typeface="+mn-ea"/>
        <a:cs typeface="+mn-cs"/>
      </a:defRPr>
    </a:lvl8pPr>
    <a:lvl9pPr marL="10222262" algn="l" defTabSz="2555567" rtl="0" eaLnBrk="1" latinLnBrk="0" hangingPunct="1">
      <a:defRPr kumimoji="1" sz="33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7813" y="1162893"/>
            <a:ext cx="6775212" cy="2473819"/>
          </a:xfrm>
        </p:spPr>
        <p:txBody>
          <a:bodyPr anchor="b"/>
          <a:lstStyle>
            <a:lvl1pPr algn="ctr">
              <a:defRPr sz="52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6355" y="3732112"/>
            <a:ext cx="5978129" cy="1715553"/>
          </a:xfrm>
        </p:spPr>
        <p:txBody>
          <a:bodyPr/>
          <a:lstStyle>
            <a:lvl1pPr marL="0" indent="0" algn="ctr">
              <a:buNone/>
              <a:defRPr sz="2092"/>
            </a:lvl1pPr>
            <a:lvl2pPr marL="398541" indent="0" algn="ctr">
              <a:buNone/>
              <a:defRPr sz="1743"/>
            </a:lvl2pPr>
            <a:lvl3pPr marL="797082" indent="0" algn="ctr">
              <a:buNone/>
              <a:defRPr sz="1569"/>
            </a:lvl3pPr>
            <a:lvl4pPr marL="1195624" indent="0" algn="ctr">
              <a:buNone/>
              <a:defRPr sz="1395"/>
            </a:lvl4pPr>
            <a:lvl5pPr marL="1594165" indent="0" algn="ctr">
              <a:buNone/>
              <a:defRPr sz="1395"/>
            </a:lvl5pPr>
            <a:lvl6pPr marL="1992706" indent="0" algn="ctr">
              <a:buNone/>
              <a:defRPr sz="1395"/>
            </a:lvl6pPr>
            <a:lvl7pPr marL="2391247" indent="0" algn="ctr">
              <a:buNone/>
              <a:defRPr sz="1395"/>
            </a:lvl7pPr>
            <a:lvl8pPr marL="2789789" indent="0" algn="ctr">
              <a:buNone/>
              <a:defRPr sz="1395"/>
            </a:lvl8pPr>
            <a:lvl9pPr marL="3188330" indent="0" algn="ctr">
              <a:buNone/>
              <a:defRPr sz="139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857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624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04131" y="378310"/>
            <a:ext cx="1718712" cy="602171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7996" y="378310"/>
            <a:ext cx="5056500" cy="602171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474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498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38">
          <p15:clr>
            <a:srgbClr val="FBAE40"/>
          </p15:clr>
        </p15:guide>
        <p15:guide id="2" pos="251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3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844" y="1771480"/>
            <a:ext cx="6874848" cy="2955753"/>
          </a:xfrm>
        </p:spPr>
        <p:txBody>
          <a:bodyPr anchor="b"/>
          <a:lstStyle>
            <a:lvl1pPr>
              <a:defRPr sz="52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844" y="4755195"/>
            <a:ext cx="6874848" cy="1554360"/>
          </a:xfrm>
        </p:spPr>
        <p:txBody>
          <a:bodyPr/>
          <a:lstStyle>
            <a:lvl1pPr marL="0" indent="0">
              <a:buNone/>
              <a:defRPr sz="2092">
                <a:solidFill>
                  <a:schemeClr val="tx1">
                    <a:tint val="82000"/>
                  </a:schemeClr>
                </a:solidFill>
              </a:defRPr>
            </a:lvl1pPr>
            <a:lvl2pPr marL="398541" indent="0">
              <a:buNone/>
              <a:defRPr sz="1743">
                <a:solidFill>
                  <a:schemeClr val="tx1">
                    <a:tint val="82000"/>
                  </a:schemeClr>
                </a:solidFill>
              </a:defRPr>
            </a:lvl2pPr>
            <a:lvl3pPr marL="797082" indent="0">
              <a:buNone/>
              <a:defRPr sz="1569">
                <a:solidFill>
                  <a:schemeClr val="tx1">
                    <a:tint val="82000"/>
                  </a:schemeClr>
                </a:solidFill>
              </a:defRPr>
            </a:lvl3pPr>
            <a:lvl4pPr marL="1195624" indent="0">
              <a:buNone/>
              <a:defRPr sz="1395">
                <a:solidFill>
                  <a:schemeClr val="tx1">
                    <a:tint val="82000"/>
                  </a:schemeClr>
                </a:solidFill>
              </a:defRPr>
            </a:lvl4pPr>
            <a:lvl5pPr marL="1594165" indent="0">
              <a:buNone/>
              <a:defRPr sz="1395">
                <a:solidFill>
                  <a:schemeClr val="tx1">
                    <a:tint val="82000"/>
                  </a:schemeClr>
                </a:solidFill>
              </a:defRPr>
            </a:lvl5pPr>
            <a:lvl6pPr marL="1992706" indent="0">
              <a:buNone/>
              <a:defRPr sz="1395">
                <a:solidFill>
                  <a:schemeClr val="tx1">
                    <a:tint val="82000"/>
                  </a:schemeClr>
                </a:solidFill>
              </a:defRPr>
            </a:lvl6pPr>
            <a:lvl7pPr marL="2391247" indent="0">
              <a:buNone/>
              <a:defRPr sz="1395">
                <a:solidFill>
                  <a:schemeClr val="tx1">
                    <a:tint val="82000"/>
                  </a:schemeClr>
                </a:solidFill>
              </a:defRPr>
            </a:lvl7pPr>
            <a:lvl8pPr marL="2789789" indent="0">
              <a:buNone/>
              <a:defRPr sz="1395">
                <a:solidFill>
                  <a:schemeClr val="tx1">
                    <a:tint val="82000"/>
                  </a:schemeClr>
                </a:solidFill>
              </a:defRPr>
            </a:lvl8pPr>
            <a:lvl9pPr marL="3188330" indent="0">
              <a:buNone/>
              <a:defRPr sz="1395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714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7995" y="1891550"/>
            <a:ext cx="3387606" cy="45084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5237" y="1891550"/>
            <a:ext cx="3387606" cy="45084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11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033" y="378311"/>
            <a:ext cx="6874848" cy="137343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034" y="1741872"/>
            <a:ext cx="3372038" cy="853664"/>
          </a:xfrm>
        </p:spPr>
        <p:txBody>
          <a:bodyPr anchor="b"/>
          <a:lstStyle>
            <a:lvl1pPr marL="0" indent="0">
              <a:buNone/>
              <a:defRPr sz="2092" b="1"/>
            </a:lvl1pPr>
            <a:lvl2pPr marL="398541" indent="0">
              <a:buNone/>
              <a:defRPr sz="1743" b="1"/>
            </a:lvl2pPr>
            <a:lvl3pPr marL="797082" indent="0">
              <a:buNone/>
              <a:defRPr sz="1569" b="1"/>
            </a:lvl3pPr>
            <a:lvl4pPr marL="1195624" indent="0">
              <a:buNone/>
              <a:defRPr sz="1395" b="1"/>
            </a:lvl4pPr>
            <a:lvl5pPr marL="1594165" indent="0">
              <a:buNone/>
              <a:defRPr sz="1395" b="1"/>
            </a:lvl5pPr>
            <a:lvl6pPr marL="1992706" indent="0">
              <a:buNone/>
              <a:defRPr sz="1395" b="1"/>
            </a:lvl6pPr>
            <a:lvl7pPr marL="2391247" indent="0">
              <a:buNone/>
              <a:defRPr sz="1395" b="1"/>
            </a:lvl7pPr>
            <a:lvl8pPr marL="2789789" indent="0">
              <a:buNone/>
              <a:defRPr sz="1395" b="1"/>
            </a:lvl8pPr>
            <a:lvl9pPr marL="3188330" indent="0">
              <a:buNone/>
              <a:defRPr sz="139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034" y="2595536"/>
            <a:ext cx="3372038" cy="381764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35237" y="1741872"/>
            <a:ext cx="3388644" cy="853664"/>
          </a:xfrm>
        </p:spPr>
        <p:txBody>
          <a:bodyPr anchor="b"/>
          <a:lstStyle>
            <a:lvl1pPr marL="0" indent="0">
              <a:buNone/>
              <a:defRPr sz="2092" b="1"/>
            </a:lvl1pPr>
            <a:lvl2pPr marL="398541" indent="0">
              <a:buNone/>
              <a:defRPr sz="1743" b="1"/>
            </a:lvl2pPr>
            <a:lvl3pPr marL="797082" indent="0">
              <a:buNone/>
              <a:defRPr sz="1569" b="1"/>
            </a:lvl3pPr>
            <a:lvl4pPr marL="1195624" indent="0">
              <a:buNone/>
              <a:defRPr sz="1395" b="1"/>
            </a:lvl4pPr>
            <a:lvl5pPr marL="1594165" indent="0">
              <a:buNone/>
              <a:defRPr sz="1395" b="1"/>
            </a:lvl5pPr>
            <a:lvl6pPr marL="1992706" indent="0">
              <a:buNone/>
              <a:defRPr sz="1395" b="1"/>
            </a:lvl6pPr>
            <a:lvl7pPr marL="2391247" indent="0">
              <a:buNone/>
              <a:defRPr sz="1395" b="1"/>
            </a:lvl7pPr>
            <a:lvl8pPr marL="2789789" indent="0">
              <a:buNone/>
              <a:defRPr sz="1395" b="1"/>
            </a:lvl8pPr>
            <a:lvl9pPr marL="3188330" indent="0">
              <a:buNone/>
              <a:defRPr sz="139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35237" y="2595536"/>
            <a:ext cx="3388644" cy="381764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55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14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10/30/25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585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38" userDrawn="1">
          <p15:clr>
            <a:srgbClr val="FBAE40"/>
          </p15:clr>
        </p15:guide>
        <p15:guide id="2" pos="251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033" y="473710"/>
            <a:ext cx="2570803" cy="1657985"/>
          </a:xfrm>
        </p:spPr>
        <p:txBody>
          <a:bodyPr anchor="b"/>
          <a:lstStyle>
            <a:lvl1pPr>
              <a:defRPr sz="27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8644" y="1023084"/>
            <a:ext cx="4035237" cy="5049617"/>
          </a:xfrm>
        </p:spPr>
        <p:txBody>
          <a:bodyPr/>
          <a:lstStyle>
            <a:lvl1pPr>
              <a:defRPr sz="2789"/>
            </a:lvl1pPr>
            <a:lvl2pPr>
              <a:defRPr sz="2441"/>
            </a:lvl2pPr>
            <a:lvl3pPr>
              <a:defRPr sz="2092"/>
            </a:lvl3pPr>
            <a:lvl4pPr>
              <a:defRPr sz="1743"/>
            </a:lvl4pPr>
            <a:lvl5pPr>
              <a:defRPr sz="1743"/>
            </a:lvl5pPr>
            <a:lvl6pPr>
              <a:defRPr sz="1743"/>
            </a:lvl6pPr>
            <a:lvl7pPr>
              <a:defRPr sz="1743"/>
            </a:lvl7pPr>
            <a:lvl8pPr>
              <a:defRPr sz="1743"/>
            </a:lvl8pPr>
            <a:lvl9pPr>
              <a:defRPr sz="174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9033" y="2131695"/>
            <a:ext cx="2570803" cy="3949229"/>
          </a:xfrm>
        </p:spPr>
        <p:txBody>
          <a:bodyPr/>
          <a:lstStyle>
            <a:lvl1pPr marL="0" indent="0">
              <a:buNone/>
              <a:defRPr sz="1395"/>
            </a:lvl1pPr>
            <a:lvl2pPr marL="398541" indent="0">
              <a:buNone/>
              <a:defRPr sz="1220"/>
            </a:lvl2pPr>
            <a:lvl3pPr marL="797082" indent="0">
              <a:buNone/>
              <a:defRPr sz="1046"/>
            </a:lvl3pPr>
            <a:lvl4pPr marL="1195624" indent="0">
              <a:buNone/>
              <a:defRPr sz="872"/>
            </a:lvl4pPr>
            <a:lvl5pPr marL="1594165" indent="0">
              <a:buNone/>
              <a:defRPr sz="872"/>
            </a:lvl5pPr>
            <a:lvl6pPr marL="1992706" indent="0">
              <a:buNone/>
              <a:defRPr sz="872"/>
            </a:lvl6pPr>
            <a:lvl7pPr marL="2391247" indent="0">
              <a:buNone/>
              <a:defRPr sz="872"/>
            </a:lvl7pPr>
            <a:lvl8pPr marL="2789789" indent="0">
              <a:buNone/>
              <a:defRPr sz="872"/>
            </a:lvl8pPr>
            <a:lvl9pPr marL="3188330" indent="0">
              <a:buNone/>
              <a:defRPr sz="8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10/30/25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388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033" y="473710"/>
            <a:ext cx="2570803" cy="1657985"/>
          </a:xfrm>
        </p:spPr>
        <p:txBody>
          <a:bodyPr anchor="b"/>
          <a:lstStyle>
            <a:lvl1pPr>
              <a:defRPr sz="27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88644" y="1023084"/>
            <a:ext cx="4035237" cy="5049617"/>
          </a:xfrm>
        </p:spPr>
        <p:txBody>
          <a:bodyPr anchor="t"/>
          <a:lstStyle>
            <a:lvl1pPr marL="0" indent="0">
              <a:buNone/>
              <a:defRPr sz="2789"/>
            </a:lvl1pPr>
            <a:lvl2pPr marL="398541" indent="0">
              <a:buNone/>
              <a:defRPr sz="2441"/>
            </a:lvl2pPr>
            <a:lvl3pPr marL="797082" indent="0">
              <a:buNone/>
              <a:defRPr sz="2092"/>
            </a:lvl3pPr>
            <a:lvl4pPr marL="1195624" indent="0">
              <a:buNone/>
              <a:defRPr sz="1743"/>
            </a:lvl4pPr>
            <a:lvl5pPr marL="1594165" indent="0">
              <a:buNone/>
              <a:defRPr sz="1743"/>
            </a:lvl5pPr>
            <a:lvl6pPr marL="1992706" indent="0">
              <a:buNone/>
              <a:defRPr sz="1743"/>
            </a:lvl6pPr>
            <a:lvl7pPr marL="2391247" indent="0">
              <a:buNone/>
              <a:defRPr sz="1743"/>
            </a:lvl7pPr>
            <a:lvl8pPr marL="2789789" indent="0">
              <a:buNone/>
              <a:defRPr sz="1743"/>
            </a:lvl8pPr>
            <a:lvl9pPr marL="3188330" indent="0">
              <a:buNone/>
              <a:defRPr sz="174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9033" y="2131695"/>
            <a:ext cx="2570803" cy="3949229"/>
          </a:xfrm>
        </p:spPr>
        <p:txBody>
          <a:bodyPr/>
          <a:lstStyle>
            <a:lvl1pPr marL="0" indent="0">
              <a:buNone/>
              <a:defRPr sz="1395"/>
            </a:lvl1pPr>
            <a:lvl2pPr marL="398541" indent="0">
              <a:buNone/>
              <a:defRPr sz="1220"/>
            </a:lvl2pPr>
            <a:lvl3pPr marL="797082" indent="0">
              <a:buNone/>
              <a:defRPr sz="1046"/>
            </a:lvl3pPr>
            <a:lvl4pPr marL="1195624" indent="0">
              <a:buNone/>
              <a:defRPr sz="872"/>
            </a:lvl4pPr>
            <a:lvl5pPr marL="1594165" indent="0">
              <a:buNone/>
              <a:defRPr sz="872"/>
            </a:lvl5pPr>
            <a:lvl6pPr marL="1992706" indent="0">
              <a:buNone/>
              <a:defRPr sz="872"/>
            </a:lvl6pPr>
            <a:lvl7pPr marL="2391247" indent="0">
              <a:buNone/>
              <a:defRPr sz="872"/>
            </a:lvl7pPr>
            <a:lvl8pPr marL="2789789" indent="0">
              <a:buNone/>
              <a:defRPr sz="872"/>
            </a:lvl8pPr>
            <a:lvl9pPr marL="3188330" indent="0">
              <a:buNone/>
              <a:defRPr sz="8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10/30/25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897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95" y="378311"/>
            <a:ext cx="6874848" cy="1373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95" y="1891550"/>
            <a:ext cx="6874848" cy="4508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995" y="6585886"/>
            <a:ext cx="1793439" cy="3783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340" y="6585886"/>
            <a:ext cx="2690158" cy="3783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29404" y="6585886"/>
            <a:ext cx="1793439" cy="3783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7463974-6993-4E5C-7610-F438AA3C725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7941456" cy="708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0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797082" rtl="0" eaLnBrk="1" latinLnBrk="0" hangingPunct="1">
        <a:lnSpc>
          <a:spcPct val="90000"/>
        </a:lnSpc>
        <a:spcBef>
          <a:spcPct val="0"/>
        </a:spcBef>
        <a:buNone/>
        <a:defRPr kumimoji="1" sz="38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271" indent="-199271" algn="l" defTabSz="797082" rtl="0" eaLnBrk="1" latinLnBrk="0" hangingPunct="1">
        <a:lnSpc>
          <a:spcPct val="90000"/>
        </a:lnSpc>
        <a:spcBef>
          <a:spcPts val="872"/>
        </a:spcBef>
        <a:buFont typeface="Arial" panose="020B0604020202020204" pitchFamily="34" charset="0"/>
        <a:buChar char="•"/>
        <a:defRPr kumimoji="1" sz="2441" kern="1200">
          <a:solidFill>
            <a:schemeClr val="tx1"/>
          </a:solidFill>
          <a:latin typeface="+mn-lt"/>
          <a:ea typeface="+mn-ea"/>
          <a:cs typeface="+mn-cs"/>
        </a:defRPr>
      </a:lvl1pPr>
      <a:lvl2pPr marL="597812" indent="-199271" algn="l" defTabSz="797082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2092" kern="1200">
          <a:solidFill>
            <a:schemeClr val="tx1"/>
          </a:solidFill>
          <a:latin typeface="+mn-lt"/>
          <a:ea typeface="+mn-ea"/>
          <a:cs typeface="+mn-cs"/>
        </a:defRPr>
      </a:lvl2pPr>
      <a:lvl3pPr marL="996353" indent="-199271" algn="l" defTabSz="797082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3pPr>
      <a:lvl4pPr marL="1394894" indent="-199271" algn="l" defTabSz="797082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4pPr>
      <a:lvl5pPr marL="1793436" indent="-199271" algn="l" defTabSz="797082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5pPr>
      <a:lvl6pPr marL="2191977" indent="-199271" algn="l" defTabSz="797082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6pPr>
      <a:lvl7pPr marL="2590518" indent="-199271" algn="l" defTabSz="797082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7pPr>
      <a:lvl8pPr marL="2989059" indent="-199271" algn="l" defTabSz="797082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8pPr>
      <a:lvl9pPr marL="3387601" indent="-199271" algn="l" defTabSz="797082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7082" rtl="0" eaLnBrk="1" latinLnBrk="0" hangingPunct="1"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1pPr>
      <a:lvl2pPr marL="398541" algn="l" defTabSz="797082" rtl="0" eaLnBrk="1" latinLnBrk="0" hangingPunct="1"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2pPr>
      <a:lvl3pPr marL="797082" algn="l" defTabSz="797082" rtl="0" eaLnBrk="1" latinLnBrk="0" hangingPunct="1"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3pPr>
      <a:lvl4pPr marL="1195624" algn="l" defTabSz="797082" rtl="0" eaLnBrk="1" latinLnBrk="0" hangingPunct="1"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4pPr>
      <a:lvl5pPr marL="1594165" algn="l" defTabSz="797082" rtl="0" eaLnBrk="1" latinLnBrk="0" hangingPunct="1"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5pPr>
      <a:lvl6pPr marL="1992706" algn="l" defTabSz="797082" rtl="0" eaLnBrk="1" latinLnBrk="0" hangingPunct="1"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6pPr>
      <a:lvl7pPr marL="2391247" algn="l" defTabSz="797082" rtl="0" eaLnBrk="1" latinLnBrk="0" hangingPunct="1"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7pPr>
      <a:lvl8pPr marL="2789789" algn="l" defTabSz="797082" rtl="0" eaLnBrk="1" latinLnBrk="0" hangingPunct="1"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8pPr>
      <a:lvl9pPr marL="3188330" algn="l" defTabSz="797082" rtl="0" eaLnBrk="1" latinLnBrk="0" hangingPunct="1">
        <a:defRPr kumimoji="1" sz="15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3381DBA-46E9-24FD-D1A7-2BF8E811D0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962900" cy="709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0</Words>
  <Application>Microsoft Macintosh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14</cp:revision>
  <dcterms:created xsi:type="dcterms:W3CDTF">2025-10-02T10:38:23Z</dcterms:created>
  <dcterms:modified xsi:type="dcterms:W3CDTF">2025-10-30T09:28:15Z</dcterms:modified>
</cp:coreProperties>
</file>