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4"/>
  </p:notesMasterIdLst>
  <p:sldIdLst>
    <p:sldId id="256" r:id="rId2"/>
    <p:sldId id="257" r:id="rId3"/>
  </p:sldIdLst>
  <p:sldSz cx="7593013" cy="7431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3" userDrawn="1">
          <p15:clr>
            <a:srgbClr val="A4A3A4"/>
          </p15:clr>
        </p15:guide>
        <p15:guide id="2" pos="23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0"/>
    <p:restoredTop sz="97371"/>
  </p:normalViewPr>
  <p:slideViewPr>
    <p:cSldViewPr snapToGrid="0" showGuides="1">
      <p:cViewPr varScale="1">
        <p:scale>
          <a:sx n="160" d="100"/>
          <a:sy n="160" d="100"/>
        </p:scale>
        <p:origin x="2648" y="168"/>
      </p:cViewPr>
      <p:guideLst>
        <p:guide orient="horz" pos="2343"/>
        <p:guide pos="23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9D04E-E1D8-1847-8A03-D6C09D043E9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852613" y="1143000"/>
            <a:ext cx="3152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8038A-011D-E64C-A134-F4AA862DC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081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1pPr>
    <a:lvl2pPr marL="1263701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2pPr>
    <a:lvl3pPr marL="2527402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3pPr>
    <a:lvl4pPr marL="3791102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4pPr>
    <a:lvl5pPr marL="5054803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5pPr>
    <a:lvl6pPr marL="6318504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6pPr>
    <a:lvl7pPr marL="7582205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7pPr>
    <a:lvl8pPr marL="8845906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8pPr>
    <a:lvl9pPr marL="10109606" algn="l" defTabSz="2527402" rtl="0" eaLnBrk="1" latinLnBrk="0" hangingPunct="1">
      <a:defRPr kumimoji="1" sz="3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633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0" userDrawn="1">
          <p15:clr>
            <a:srgbClr val="FBAE40"/>
          </p15:clr>
        </p15:guide>
        <p15:guide id="2" pos="239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37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0" userDrawn="1">
          <p15:clr>
            <a:srgbClr val="FBAE40"/>
          </p15:clr>
        </p15:guide>
        <p15:guide id="2" pos="239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4930263-D389-E0F9-D196-5A39B1CF20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6211"/>
            <a:ext cx="7581600" cy="74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0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9" r:id="rId2"/>
  </p:sldLayoutIdLst>
  <p:hf sldNum="0" hdr="0" ftr="0" dt="0"/>
  <p:txStyles>
    <p:titleStyle>
      <a:lvl1pPr algn="l" defTabSz="759318" rtl="0" eaLnBrk="1" latinLnBrk="0" hangingPunct="1">
        <a:lnSpc>
          <a:spcPct val="90000"/>
        </a:lnSpc>
        <a:spcBef>
          <a:spcPct val="0"/>
        </a:spcBef>
        <a:buNone/>
        <a:defRPr kumimoji="1" sz="3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829" indent="-189829" algn="l" defTabSz="759318" rtl="0" eaLnBrk="1" latinLnBrk="0" hangingPunct="1">
        <a:lnSpc>
          <a:spcPct val="90000"/>
        </a:lnSpc>
        <a:spcBef>
          <a:spcPts val="830"/>
        </a:spcBef>
        <a:buFont typeface="Arial" panose="020B0604020202020204" pitchFamily="34" charset="0"/>
        <a:buChar char="•"/>
        <a:defRPr kumimoji="1"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69488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993" kern="1200">
          <a:solidFill>
            <a:schemeClr val="tx1"/>
          </a:solidFill>
          <a:latin typeface="+mn-lt"/>
          <a:ea typeface="+mn-ea"/>
          <a:cs typeface="+mn-cs"/>
        </a:defRPr>
      </a:lvl2pPr>
      <a:lvl3pPr marL="949147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328806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4pPr>
      <a:lvl5pPr marL="1708465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5pPr>
      <a:lvl6pPr marL="2088124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6pPr>
      <a:lvl7pPr marL="2467783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7pPr>
      <a:lvl8pPr marL="2847442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8pPr>
      <a:lvl9pPr marL="3227100" indent="-189829" algn="l" defTabSz="759318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1pPr>
      <a:lvl2pPr marL="379659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2pPr>
      <a:lvl3pPr marL="759318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3pPr>
      <a:lvl4pPr marL="1138977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4pPr>
      <a:lvl5pPr marL="1518636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5pPr>
      <a:lvl6pPr marL="1898294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6pPr>
      <a:lvl7pPr marL="2277953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7pPr>
      <a:lvl8pPr marL="2657612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8pPr>
      <a:lvl9pPr marL="3037271" algn="l" defTabSz="759318" rtl="0" eaLnBrk="1" latinLnBrk="0" hangingPunct="1">
        <a:defRPr kumimoji="1" sz="14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B37E40E-0A44-671C-536E-05F4479FD0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0"/>
            <a:ext cx="7581598" cy="742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0</Words>
  <Application>Microsoft Macintosh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9</cp:revision>
  <dcterms:created xsi:type="dcterms:W3CDTF">2025-10-02T10:38:23Z</dcterms:created>
  <dcterms:modified xsi:type="dcterms:W3CDTF">2025-10-30T07:14:28Z</dcterms:modified>
</cp:coreProperties>
</file>