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4"/>
  </p:notesMasterIdLst>
  <p:sldIdLst>
    <p:sldId id="256" r:id="rId2"/>
    <p:sldId id="257" r:id="rId3"/>
  </p:sldIdLst>
  <p:sldSz cx="9431338" cy="9215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5" userDrawn="1">
          <p15:clr>
            <a:srgbClr val="A4A3A4"/>
          </p15:clr>
        </p15:guide>
        <p15:guide id="2" pos="29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87" d="100"/>
          <a:sy n="87" d="100"/>
        </p:scale>
        <p:origin x="1720" y="192"/>
      </p:cViewPr>
      <p:guideLst>
        <p:guide orient="horz" pos="2905"/>
        <p:guide pos="29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9D04E-E1D8-1847-8A03-D6C09D043E9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849438" y="1143000"/>
            <a:ext cx="3159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8038A-011D-E64C-A134-F4AA862DC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081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1pPr>
    <a:lvl2pPr marL="1580436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2pPr>
    <a:lvl3pPr marL="3160874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3pPr>
    <a:lvl4pPr marL="4741309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4pPr>
    <a:lvl5pPr marL="6321745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5pPr>
    <a:lvl6pPr marL="7902181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6pPr>
    <a:lvl7pPr marL="9482619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7pPr>
    <a:lvl8pPr marL="11063055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8pPr>
    <a:lvl9pPr marL="12643490" algn="l" defTabSz="3160874" rtl="0" eaLnBrk="1" latinLnBrk="0" hangingPunct="1">
      <a:defRPr kumimoji="1" sz="41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8405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31" y="8541348"/>
            <a:ext cx="3183077" cy="490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60882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16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02" userDrawn="1">
          <p15:clr>
            <a:srgbClr val="FBAE40"/>
          </p15:clr>
        </p15:guide>
        <p15:guide id="2" pos="297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633" y="614362"/>
            <a:ext cx="3041852" cy="2150269"/>
          </a:xfrm>
          <a:prstGeom prst="rect">
            <a:avLst/>
          </a:prstGeom>
        </p:spPr>
        <p:txBody>
          <a:bodyPr anchor="b"/>
          <a:lstStyle>
            <a:lvl1pPr>
              <a:defRPr sz="3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9547" y="1326854"/>
            <a:ext cx="4774615" cy="6548934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  <a:lvl2pPr>
              <a:defRPr sz="2888"/>
            </a:lvl2pPr>
            <a:lvl3pPr>
              <a:defRPr sz="2475"/>
            </a:lvl3pPr>
            <a:lvl4pPr>
              <a:defRPr sz="2063"/>
            </a:lvl4pPr>
            <a:lvl5pPr>
              <a:defRPr sz="2063"/>
            </a:lvl5pPr>
            <a:lvl6pPr>
              <a:defRPr sz="2063"/>
            </a:lvl6pPr>
            <a:lvl7pPr>
              <a:defRPr sz="2063"/>
            </a:lvl7pPr>
            <a:lvl8pPr>
              <a:defRPr sz="2063"/>
            </a:lvl8pPr>
            <a:lvl9pPr>
              <a:defRPr sz="20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633" y="2764631"/>
            <a:ext cx="3041852" cy="51218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/>
            </a:lvl1pPr>
            <a:lvl2pPr marL="471556" indent="0">
              <a:buNone/>
              <a:defRPr sz="1444"/>
            </a:lvl2pPr>
            <a:lvl3pPr marL="943112" indent="0">
              <a:buNone/>
              <a:defRPr sz="1238"/>
            </a:lvl3pPr>
            <a:lvl4pPr marL="1414668" indent="0">
              <a:buNone/>
              <a:defRPr sz="1031"/>
            </a:lvl4pPr>
            <a:lvl5pPr marL="1886224" indent="0">
              <a:buNone/>
              <a:defRPr sz="1031"/>
            </a:lvl5pPr>
            <a:lvl6pPr marL="2357780" indent="0">
              <a:buNone/>
              <a:defRPr sz="1031"/>
            </a:lvl6pPr>
            <a:lvl7pPr marL="2829336" indent="0">
              <a:buNone/>
              <a:defRPr sz="1031"/>
            </a:lvl7pPr>
            <a:lvl8pPr marL="3300893" indent="0">
              <a:buNone/>
              <a:defRPr sz="1031"/>
            </a:lvl8pPr>
            <a:lvl9pPr marL="3772449" indent="0">
              <a:buNone/>
              <a:defRPr sz="10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8405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131" y="8541348"/>
            <a:ext cx="3183077" cy="490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60882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46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633" y="614362"/>
            <a:ext cx="3041852" cy="2150269"/>
          </a:xfrm>
          <a:prstGeom prst="rect">
            <a:avLst/>
          </a:prstGeom>
        </p:spPr>
        <p:txBody>
          <a:bodyPr anchor="b"/>
          <a:lstStyle>
            <a:lvl1pPr>
              <a:defRPr sz="3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09547" y="1326854"/>
            <a:ext cx="4774615" cy="654893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300"/>
            </a:lvl1pPr>
            <a:lvl2pPr marL="471556" indent="0">
              <a:buNone/>
              <a:defRPr sz="2888"/>
            </a:lvl2pPr>
            <a:lvl3pPr marL="943112" indent="0">
              <a:buNone/>
              <a:defRPr sz="2475"/>
            </a:lvl3pPr>
            <a:lvl4pPr marL="1414668" indent="0">
              <a:buNone/>
              <a:defRPr sz="2063"/>
            </a:lvl4pPr>
            <a:lvl5pPr marL="1886224" indent="0">
              <a:buNone/>
              <a:defRPr sz="2063"/>
            </a:lvl5pPr>
            <a:lvl6pPr marL="2357780" indent="0">
              <a:buNone/>
              <a:defRPr sz="2063"/>
            </a:lvl6pPr>
            <a:lvl7pPr marL="2829336" indent="0">
              <a:buNone/>
              <a:defRPr sz="2063"/>
            </a:lvl7pPr>
            <a:lvl8pPr marL="3300893" indent="0">
              <a:buNone/>
              <a:defRPr sz="2063"/>
            </a:lvl8pPr>
            <a:lvl9pPr marL="3772449" indent="0">
              <a:buNone/>
              <a:defRPr sz="206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633" y="2764631"/>
            <a:ext cx="3041852" cy="51218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/>
            </a:lvl1pPr>
            <a:lvl2pPr marL="471556" indent="0">
              <a:buNone/>
              <a:defRPr sz="1444"/>
            </a:lvl2pPr>
            <a:lvl3pPr marL="943112" indent="0">
              <a:buNone/>
              <a:defRPr sz="1238"/>
            </a:lvl3pPr>
            <a:lvl4pPr marL="1414668" indent="0">
              <a:buNone/>
              <a:defRPr sz="1031"/>
            </a:lvl4pPr>
            <a:lvl5pPr marL="1886224" indent="0">
              <a:buNone/>
              <a:defRPr sz="1031"/>
            </a:lvl5pPr>
            <a:lvl6pPr marL="2357780" indent="0">
              <a:buNone/>
              <a:defRPr sz="1031"/>
            </a:lvl6pPr>
            <a:lvl7pPr marL="2829336" indent="0">
              <a:buNone/>
              <a:defRPr sz="1031"/>
            </a:lvl7pPr>
            <a:lvl8pPr marL="3300893" indent="0">
              <a:buNone/>
              <a:defRPr sz="1031"/>
            </a:lvl8pPr>
            <a:lvl9pPr marL="3772449" indent="0">
              <a:buNone/>
              <a:defRPr sz="10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8405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131" y="8541348"/>
            <a:ext cx="3183077" cy="490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60882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2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405" y="490639"/>
            <a:ext cx="8134529" cy="17812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8405" y="2453184"/>
            <a:ext cx="8134529" cy="58471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8405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31" y="8541348"/>
            <a:ext cx="3183077" cy="490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0882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98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302" y="490637"/>
            <a:ext cx="2033632" cy="780965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8405" y="490637"/>
            <a:ext cx="5983005" cy="780965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8405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31" y="8541348"/>
            <a:ext cx="3183077" cy="490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0882" y="8541348"/>
            <a:ext cx="2122051" cy="490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6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379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02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DD949F0A-03CE-8FF5-195B-A6EFED254BA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0" y="6196"/>
            <a:ext cx="9410700" cy="918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6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</p:sldLayoutIdLst>
  <p:txStyles>
    <p:titleStyle>
      <a:lvl1pPr algn="l" defTabSz="943112" rtl="0" eaLnBrk="1" latinLnBrk="0" hangingPunct="1">
        <a:lnSpc>
          <a:spcPct val="90000"/>
        </a:lnSpc>
        <a:spcBef>
          <a:spcPct val="0"/>
        </a:spcBef>
        <a:buNone/>
        <a:defRPr kumimoji="1" sz="45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778" indent="-235778" algn="l" defTabSz="943112" rtl="0" eaLnBrk="1" latinLnBrk="0" hangingPunct="1">
        <a:lnSpc>
          <a:spcPct val="90000"/>
        </a:lnSpc>
        <a:spcBef>
          <a:spcPts val="1031"/>
        </a:spcBef>
        <a:buFont typeface="Arial" panose="020B0604020202020204" pitchFamily="34" charset="0"/>
        <a:buChar char="•"/>
        <a:defRPr kumimoji="1" sz="2888" kern="1200">
          <a:solidFill>
            <a:schemeClr val="tx1"/>
          </a:solidFill>
          <a:latin typeface="+mn-lt"/>
          <a:ea typeface="+mn-ea"/>
          <a:cs typeface="+mn-cs"/>
        </a:defRPr>
      </a:lvl1pPr>
      <a:lvl2pPr marL="707334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178890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3pPr>
      <a:lvl4pPr marL="1650446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4pPr>
      <a:lvl5pPr marL="2122002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5pPr>
      <a:lvl6pPr marL="2593558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6pPr>
      <a:lvl7pPr marL="3065115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7pPr>
      <a:lvl8pPr marL="3536671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8pPr>
      <a:lvl9pPr marL="4008227" indent="-235778" algn="l" defTabSz="943112" rtl="0" eaLnBrk="1" latinLnBrk="0" hangingPunct="1">
        <a:lnSpc>
          <a:spcPct val="90000"/>
        </a:lnSpc>
        <a:spcBef>
          <a:spcPts val="516"/>
        </a:spcBef>
        <a:buFont typeface="Arial" panose="020B0604020202020204" pitchFamily="34" charset="0"/>
        <a:buChar char="•"/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1pPr>
      <a:lvl2pPr marL="471556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2pPr>
      <a:lvl3pPr marL="943112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3pPr>
      <a:lvl4pPr marL="1414668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4pPr>
      <a:lvl5pPr marL="1886224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5pPr>
      <a:lvl6pPr marL="2357780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6pPr>
      <a:lvl7pPr marL="2829336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7pPr>
      <a:lvl8pPr marL="3300893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8pPr>
      <a:lvl9pPr marL="3772449" algn="l" defTabSz="943112" rtl="0" eaLnBrk="1" latinLnBrk="0" hangingPunct="1">
        <a:defRPr kumimoji="1" sz="18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3381DBA-46E9-24FD-D1A7-2BF8E811D0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410700" cy="9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0</Words>
  <Application>Microsoft Macintosh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13</cp:revision>
  <dcterms:created xsi:type="dcterms:W3CDTF">2025-10-02T10:38:23Z</dcterms:created>
  <dcterms:modified xsi:type="dcterms:W3CDTF">2025-10-30T08:44:19Z</dcterms:modified>
</cp:coreProperties>
</file>