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44" r:id="rId1"/>
  </p:sldMasterIdLst>
  <p:notesMasterIdLst>
    <p:notesMasterId r:id="rId4"/>
  </p:notesMasterIdLst>
  <p:sldIdLst>
    <p:sldId id="256" r:id="rId2"/>
    <p:sldId id="257" r:id="rId3"/>
  </p:sldIdLst>
  <p:sldSz cx="8783638" cy="8567738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701" userDrawn="1">
          <p15:clr>
            <a:srgbClr val="A4A3A4"/>
          </p15:clr>
        </p15:guide>
        <p15:guide id="2" pos="277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2"/>
  </p:normalViewPr>
  <p:slideViewPr>
    <p:cSldViewPr snapToGrid="0" showGuides="1">
      <p:cViewPr varScale="1">
        <p:scale>
          <a:sx n="138" d="100"/>
          <a:sy n="138" d="100"/>
        </p:scale>
        <p:origin x="1488" y="184"/>
      </p:cViewPr>
      <p:guideLst>
        <p:guide orient="horz" pos="2701"/>
        <p:guide pos="277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F89D04E-E1D8-1847-8A03-D6C09D043E90}" type="datetimeFigureOut">
              <a:rPr kumimoji="1" lang="ja-JP" altLang="en-US" smtClean="0"/>
              <a:t>2025/10/30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847850" y="1143000"/>
            <a:ext cx="31623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E28038A-011D-E64C-A134-F4AA862DC78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580812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2918897" rtl="0" eaLnBrk="1" latinLnBrk="0" hangingPunct="1">
      <a:defRPr kumimoji="1" sz="3831" kern="1200">
        <a:solidFill>
          <a:schemeClr val="tx1"/>
        </a:solidFill>
        <a:latin typeface="+mn-lt"/>
        <a:ea typeface="+mn-ea"/>
        <a:cs typeface="+mn-cs"/>
      </a:defRPr>
    </a:lvl1pPr>
    <a:lvl2pPr marL="1459448" algn="l" defTabSz="2918897" rtl="0" eaLnBrk="1" latinLnBrk="0" hangingPunct="1">
      <a:defRPr kumimoji="1" sz="3831" kern="1200">
        <a:solidFill>
          <a:schemeClr val="tx1"/>
        </a:solidFill>
        <a:latin typeface="+mn-lt"/>
        <a:ea typeface="+mn-ea"/>
        <a:cs typeface="+mn-cs"/>
      </a:defRPr>
    </a:lvl2pPr>
    <a:lvl3pPr marL="2918897" algn="l" defTabSz="2918897" rtl="0" eaLnBrk="1" latinLnBrk="0" hangingPunct="1">
      <a:defRPr kumimoji="1" sz="3831" kern="1200">
        <a:solidFill>
          <a:schemeClr val="tx1"/>
        </a:solidFill>
        <a:latin typeface="+mn-lt"/>
        <a:ea typeface="+mn-ea"/>
        <a:cs typeface="+mn-cs"/>
      </a:defRPr>
    </a:lvl3pPr>
    <a:lvl4pPr marL="4378344" algn="l" defTabSz="2918897" rtl="0" eaLnBrk="1" latinLnBrk="0" hangingPunct="1">
      <a:defRPr kumimoji="1" sz="3831" kern="1200">
        <a:solidFill>
          <a:schemeClr val="tx1"/>
        </a:solidFill>
        <a:latin typeface="+mn-lt"/>
        <a:ea typeface="+mn-ea"/>
        <a:cs typeface="+mn-cs"/>
      </a:defRPr>
    </a:lvl4pPr>
    <a:lvl5pPr marL="5837792" algn="l" defTabSz="2918897" rtl="0" eaLnBrk="1" latinLnBrk="0" hangingPunct="1">
      <a:defRPr kumimoji="1" sz="3831" kern="1200">
        <a:solidFill>
          <a:schemeClr val="tx1"/>
        </a:solidFill>
        <a:latin typeface="+mn-lt"/>
        <a:ea typeface="+mn-ea"/>
        <a:cs typeface="+mn-cs"/>
      </a:defRPr>
    </a:lvl5pPr>
    <a:lvl6pPr marL="7297240" algn="l" defTabSz="2918897" rtl="0" eaLnBrk="1" latinLnBrk="0" hangingPunct="1">
      <a:defRPr kumimoji="1" sz="3831" kern="1200">
        <a:solidFill>
          <a:schemeClr val="tx1"/>
        </a:solidFill>
        <a:latin typeface="+mn-lt"/>
        <a:ea typeface="+mn-ea"/>
        <a:cs typeface="+mn-cs"/>
      </a:defRPr>
    </a:lvl6pPr>
    <a:lvl7pPr marL="8756689" algn="l" defTabSz="2918897" rtl="0" eaLnBrk="1" latinLnBrk="0" hangingPunct="1">
      <a:defRPr kumimoji="1" sz="3831" kern="1200">
        <a:solidFill>
          <a:schemeClr val="tx1"/>
        </a:solidFill>
        <a:latin typeface="+mn-lt"/>
        <a:ea typeface="+mn-ea"/>
        <a:cs typeface="+mn-cs"/>
      </a:defRPr>
    </a:lvl7pPr>
    <a:lvl8pPr marL="10216137" algn="l" defTabSz="2918897" rtl="0" eaLnBrk="1" latinLnBrk="0" hangingPunct="1">
      <a:defRPr kumimoji="1" sz="3831" kern="1200">
        <a:solidFill>
          <a:schemeClr val="tx1"/>
        </a:solidFill>
        <a:latin typeface="+mn-lt"/>
        <a:ea typeface="+mn-ea"/>
        <a:cs typeface="+mn-cs"/>
      </a:defRPr>
    </a:lvl8pPr>
    <a:lvl9pPr marL="11675584" algn="l" defTabSz="2918897" rtl="0" eaLnBrk="1" latinLnBrk="0" hangingPunct="1">
      <a:defRPr kumimoji="1" sz="3831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914408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4528309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698" userDrawn="1">
          <p15:clr>
            <a:srgbClr val="FBAE40"/>
          </p15:clr>
        </p15:guide>
        <p15:guide id="2" pos="2766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図 6">
            <a:extLst>
              <a:ext uri="{FF2B5EF4-FFF2-40B4-BE49-F238E27FC236}">
                <a16:creationId xmlns:a16="http://schemas.microsoft.com/office/drawing/2014/main" id="{D9BF95EB-221E-DBC1-2269-5280BC20A6A4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rcRect/>
          <a:stretch/>
        </p:blipFill>
        <p:spPr>
          <a:xfrm>
            <a:off x="0" y="1588"/>
            <a:ext cx="8788400" cy="8572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92238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51" r:id="rId2"/>
  </p:sldLayoutIdLst>
  <p:txStyles>
    <p:titleStyle>
      <a:lvl1pPr algn="l" defTabSz="878373" rtl="0" eaLnBrk="1" latinLnBrk="0" hangingPunct="1">
        <a:lnSpc>
          <a:spcPct val="90000"/>
        </a:lnSpc>
        <a:spcBef>
          <a:spcPct val="0"/>
        </a:spcBef>
        <a:buNone/>
        <a:defRPr kumimoji="1" sz="422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19593" indent="-219593" algn="l" defTabSz="878373" rtl="0" eaLnBrk="1" latinLnBrk="0" hangingPunct="1">
        <a:lnSpc>
          <a:spcPct val="90000"/>
        </a:lnSpc>
        <a:spcBef>
          <a:spcPts val="961"/>
        </a:spcBef>
        <a:buFont typeface="Arial" panose="020B0604020202020204" pitchFamily="34" charset="0"/>
        <a:buChar char="•"/>
        <a:defRPr kumimoji="1" sz="2690" kern="1200">
          <a:solidFill>
            <a:schemeClr val="tx1"/>
          </a:solidFill>
          <a:latin typeface="+mn-lt"/>
          <a:ea typeface="+mn-ea"/>
          <a:cs typeface="+mn-cs"/>
        </a:defRPr>
      </a:lvl1pPr>
      <a:lvl2pPr marL="658779" indent="-219593" algn="l" defTabSz="878373" rtl="0" eaLnBrk="1" latinLnBrk="0" hangingPunct="1">
        <a:lnSpc>
          <a:spcPct val="90000"/>
        </a:lnSpc>
        <a:spcBef>
          <a:spcPts val="480"/>
        </a:spcBef>
        <a:buFont typeface="Arial" panose="020B0604020202020204" pitchFamily="34" charset="0"/>
        <a:buChar char="•"/>
        <a:defRPr kumimoji="1" sz="2305" kern="1200">
          <a:solidFill>
            <a:schemeClr val="tx1"/>
          </a:solidFill>
          <a:latin typeface="+mn-lt"/>
          <a:ea typeface="+mn-ea"/>
          <a:cs typeface="+mn-cs"/>
        </a:defRPr>
      </a:lvl2pPr>
      <a:lvl3pPr marL="1097966" indent="-219593" algn="l" defTabSz="878373" rtl="0" eaLnBrk="1" latinLnBrk="0" hangingPunct="1">
        <a:lnSpc>
          <a:spcPct val="90000"/>
        </a:lnSpc>
        <a:spcBef>
          <a:spcPts val="480"/>
        </a:spcBef>
        <a:buFont typeface="Arial" panose="020B0604020202020204" pitchFamily="34" charset="0"/>
        <a:buChar char="•"/>
        <a:defRPr kumimoji="1" sz="1921" kern="1200">
          <a:solidFill>
            <a:schemeClr val="tx1"/>
          </a:solidFill>
          <a:latin typeface="+mn-lt"/>
          <a:ea typeface="+mn-ea"/>
          <a:cs typeface="+mn-cs"/>
        </a:defRPr>
      </a:lvl3pPr>
      <a:lvl4pPr marL="1537152" indent="-219593" algn="l" defTabSz="878373" rtl="0" eaLnBrk="1" latinLnBrk="0" hangingPunct="1">
        <a:lnSpc>
          <a:spcPct val="90000"/>
        </a:lnSpc>
        <a:spcBef>
          <a:spcPts val="480"/>
        </a:spcBef>
        <a:buFont typeface="Arial" panose="020B0604020202020204" pitchFamily="34" charset="0"/>
        <a:buChar char="•"/>
        <a:defRPr kumimoji="1" sz="1729" kern="1200">
          <a:solidFill>
            <a:schemeClr val="tx1"/>
          </a:solidFill>
          <a:latin typeface="+mn-lt"/>
          <a:ea typeface="+mn-ea"/>
          <a:cs typeface="+mn-cs"/>
        </a:defRPr>
      </a:lvl4pPr>
      <a:lvl5pPr marL="1976338" indent="-219593" algn="l" defTabSz="878373" rtl="0" eaLnBrk="1" latinLnBrk="0" hangingPunct="1">
        <a:lnSpc>
          <a:spcPct val="90000"/>
        </a:lnSpc>
        <a:spcBef>
          <a:spcPts val="480"/>
        </a:spcBef>
        <a:buFont typeface="Arial" panose="020B0604020202020204" pitchFamily="34" charset="0"/>
        <a:buChar char="•"/>
        <a:defRPr kumimoji="1" sz="1729" kern="1200">
          <a:solidFill>
            <a:schemeClr val="tx1"/>
          </a:solidFill>
          <a:latin typeface="+mn-lt"/>
          <a:ea typeface="+mn-ea"/>
          <a:cs typeface="+mn-cs"/>
        </a:defRPr>
      </a:lvl5pPr>
      <a:lvl6pPr marL="2415525" indent="-219593" algn="l" defTabSz="878373" rtl="0" eaLnBrk="1" latinLnBrk="0" hangingPunct="1">
        <a:lnSpc>
          <a:spcPct val="90000"/>
        </a:lnSpc>
        <a:spcBef>
          <a:spcPts val="480"/>
        </a:spcBef>
        <a:buFont typeface="Arial" panose="020B0604020202020204" pitchFamily="34" charset="0"/>
        <a:buChar char="•"/>
        <a:defRPr kumimoji="1" sz="1729" kern="1200">
          <a:solidFill>
            <a:schemeClr val="tx1"/>
          </a:solidFill>
          <a:latin typeface="+mn-lt"/>
          <a:ea typeface="+mn-ea"/>
          <a:cs typeface="+mn-cs"/>
        </a:defRPr>
      </a:lvl6pPr>
      <a:lvl7pPr marL="2854711" indent="-219593" algn="l" defTabSz="878373" rtl="0" eaLnBrk="1" latinLnBrk="0" hangingPunct="1">
        <a:lnSpc>
          <a:spcPct val="90000"/>
        </a:lnSpc>
        <a:spcBef>
          <a:spcPts val="480"/>
        </a:spcBef>
        <a:buFont typeface="Arial" panose="020B0604020202020204" pitchFamily="34" charset="0"/>
        <a:buChar char="•"/>
        <a:defRPr kumimoji="1" sz="1729" kern="1200">
          <a:solidFill>
            <a:schemeClr val="tx1"/>
          </a:solidFill>
          <a:latin typeface="+mn-lt"/>
          <a:ea typeface="+mn-ea"/>
          <a:cs typeface="+mn-cs"/>
        </a:defRPr>
      </a:lvl7pPr>
      <a:lvl8pPr marL="3293897" indent="-219593" algn="l" defTabSz="878373" rtl="0" eaLnBrk="1" latinLnBrk="0" hangingPunct="1">
        <a:lnSpc>
          <a:spcPct val="90000"/>
        </a:lnSpc>
        <a:spcBef>
          <a:spcPts val="480"/>
        </a:spcBef>
        <a:buFont typeface="Arial" panose="020B0604020202020204" pitchFamily="34" charset="0"/>
        <a:buChar char="•"/>
        <a:defRPr kumimoji="1" sz="1729" kern="1200">
          <a:solidFill>
            <a:schemeClr val="tx1"/>
          </a:solidFill>
          <a:latin typeface="+mn-lt"/>
          <a:ea typeface="+mn-ea"/>
          <a:cs typeface="+mn-cs"/>
        </a:defRPr>
      </a:lvl8pPr>
      <a:lvl9pPr marL="3733084" indent="-219593" algn="l" defTabSz="878373" rtl="0" eaLnBrk="1" latinLnBrk="0" hangingPunct="1">
        <a:lnSpc>
          <a:spcPct val="90000"/>
        </a:lnSpc>
        <a:spcBef>
          <a:spcPts val="480"/>
        </a:spcBef>
        <a:buFont typeface="Arial" panose="020B0604020202020204" pitchFamily="34" charset="0"/>
        <a:buChar char="•"/>
        <a:defRPr kumimoji="1" sz="172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78373" rtl="0" eaLnBrk="1" latinLnBrk="0" hangingPunct="1">
        <a:defRPr kumimoji="1" sz="1729" kern="1200">
          <a:solidFill>
            <a:schemeClr val="tx1"/>
          </a:solidFill>
          <a:latin typeface="+mn-lt"/>
          <a:ea typeface="+mn-ea"/>
          <a:cs typeface="+mn-cs"/>
        </a:defRPr>
      </a:lvl1pPr>
      <a:lvl2pPr marL="439186" algn="l" defTabSz="878373" rtl="0" eaLnBrk="1" latinLnBrk="0" hangingPunct="1">
        <a:defRPr kumimoji="1" sz="1729" kern="1200">
          <a:solidFill>
            <a:schemeClr val="tx1"/>
          </a:solidFill>
          <a:latin typeface="+mn-lt"/>
          <a:ea typeface="+mn-ea"/>
          <a:cs typeface="+mn-cs"/>
        </a:defRPr>
      </a:lvl2pPr>
      <a:lvl3pPr marL="878373" algn="l" defTabSz="878373" rtl="0" eaLnBrk="1" latinLnBrk="0" hangingPunct="1">
        <a:defRPr kumimoji="1" sz="1729" kern="1200">
          <a:solidFill>
            <a:schemeClr val="tx1"/>
          </a:solidFill>
          <a:latin typeface="+mn-lt"/>
          <a:ea typeface="+mn-ea"/>
          <a:cs typeface="+mn-cs"/>
        </a:defRPr>
      </a:lvl3pPr>
      <a:lvl4pPr marL="1317559" algn="l" defTabSz="878373" rtl="0" eaLnBrk="1" latinLnBrk="0" hangingPunct="1">
        <a:defRPr kumimoji="1" sz="1729" kern="1200">
          <a:solidFill>
            <a:schemeClr val="tx1"/>
          </a:solidFill>
          <a:latin typeface="+mn-lt"/>
          <a:ea typeface="+mn-ea"/>
          <a:cs typeface="+mn-cs"/>
        </a:defRPr>
      </a:lvl4pPr>
      <a:lvl5pPr marL="1756745" algn="l" defTabSz="878373" rtl="0" eaLnBrk="1" latinLnBrk="0" hangingPunct="1">
        <a:defRPr kumimoji="1" sz="1729" kern="1200">
          <a:solidFill>
            <a:schemeClr val="tx1"/>
          </a:solidFill>
          <a:latin typeface="+mn-lt"/>
          <a:ea typeface="+mn-ea"/>
          <a:cs typeface="+mn-cs"/>
        </a:defRPr>
      </a:lvl5pPr>
      <a:lvl6pPr marL="2195932" algn="l" defTabSz="878373" rtl="0" eaLnBrk="1" latinLnBrk="0" hangingPunct="1">
        <a:defRPr kumimoji="1" sz="1729" kern="1200">
          <a:solidFill>
            <a:schemeClr val="tx1"/>
          </a:solidFill>
          <a:latin typeface="+mn-lt"/>
          <a:ea typeface="+mn-ea"/>
          <a:cs typeface="+mn-cs"/>
        </a:defRPr>
      </a:lvl6pPr>
      <a:lvl7pPr marL="2635118" algn="l" defTabSz="878373" rtl="0" eaLnBrk="1" latinLnBrk="0" hangingPunct="1">
        <a:defRPr kumimoji="1" sz="1729" kern="1200">
          <a:solidFill>
            <a:schemeClr val="tx1"/>
          </a:solidFill>
          <a:latin typeface="+mn-lt"/>
          <a:ea typeface="+mn-ea"/>
          <a:cs typeface="+mn-cs"/>
        </a:defRPr>
      </a:lvl7pPr>
      <a:lvl8pPr marL="3074304" algn="l" defTabSz="878373" rtl="0" eaLnBrk="1" latinLnBrk="0" hangingPunct="1">
        <a:defRPr kumimoji="1" sz="1729" kern="1200">
          <a:solidFill>
            <a:schemeClr val="tx1"/>
          </a:solidFill>
          <a:latin typeface="+mn-lt"/>
          <a:ea typeface="+mn-ea"/>
          <a:cs typeface="+mn-cs"/>
        </a:defRPr>
      </a:lvl8pPr>
      <a:lvl9pPr marL="3513491" algn="l" defTabSz="878373" rtl="0" eaLnBrk="1" latinLnBrk="0" hangingPunct="1">
        <a:defRPr kumimoji="1" sz="172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>
            <a:extLst>
              <a:ext uri="{FF2B5EF4-FFF2-40B4-BE49-F238E27FC236}">
                <a16:creationId xmlns:a16="http://schemas.microsoft.com/office/drawing/2014/main" id="{53381DBA-46E9-24FD-D1A7-2BF8E811D07D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1588"/>
            <a:ext cx="8788400" cy="8572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85760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4884213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テーマ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游ゴシック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44</TotalTime>
  <Words>0</Words>
  <Application>Microsoft Macintosh PowerPoint</Application>
  <PresentationFormat>ユーザー設定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5" baseType="lpstr">
      <vt:lpstr>游ゴシック</vt:lpstr>
      <vt:lpstr>Arial</vt:lpstr>
      <vt:lpstr>Office テーマ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都築　みどり</dc:creator>
  <cp:lastModifiedBy>都築　みどり</cp:lastModifiedBy>
  <cp:revision>12</cp:revision>
  <dcterms:created xsi:type="dcterms:W3CDTF">2025-10-02T10:38:23Z</dcterms:created>
  <dcterms:modified xsi:type="dcterms:W3CDTF">2025-10-30T07:21:34Z</dcterms:modified>
</cp:coreProperties>
</file>