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087563" cy="3384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" userDrawn="1">
          <p15:clr>
            <a:srgbClr val="A4A3A4"/>
          </p15:clr>
        </p15:guide>
        <p15:guide id="2" pos="6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5" d="100"/>
          <a:sy n="245" d="100"/>
        </p:scale>
        <p:origin x="2568" y="184"/>
      </p:cViewPr>
      <p:guideLst>
        <p:guide orient="horz" pos="1067"/>
        <p:guide pos="6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67" y="553907"/>
            <a:ext cx="1774429" cy="1178325"/>
          </a:xfrm>
        </p:spPr>
        <p:txBody>
          <a:bodyPr anchor="b"/>
          <a:lstStyle>
            <a:lvl1pPr algn="ctr">
              <a:defRPr sz="137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946" y="1777673"/>
            <a:ext cx="1565672" cy="817149"/>
          </a:xfrm>
        </p:spPr>
        <p:txBody>
          <a:bodyPr/>
          <a:lstStyle>
            <a:lvl1pPr marL="0" indent="0" algn="ctr">
              <a:buNone/>
              <a:defRPr sz="548"/>
            </a:lvl1pPr>
            <a:lvl2pPr marL="104379" indent="0" algn="ctr">
              <a:buNone/>
              <a:defRPr sz="457"/>
            </a:lvl2pPr>
            <a:lvl3pPr marL="208758" indent="0" algn="ctr">
              <a:buNone/>
              <a:defRPr sz="411"/>
            </a:lvl3pPr>
            <a:lvl4pPr marL="313136" indent="0" algn="ctr">
              <a:buNone/>
              <a:defRPr sz="365"/>
            </a:lvl4pPr>
            <a:lvl5pPr marL="417515" indent="0" algn="ctr">
              <a:buNone/>
              <a:defRPr sz="365"/>
            </a:lvl5pPr>
            <a:lvl6pPr marL="521894" indent="0" algn="ctr">
              <a:buNone/>
              <a:defRPr sz="365"/>
            </a:lvl6pPr>
            <a:lvl7pPr marL="626273" indent="0" algn="ctr">
              <a:buNone/>
              <a:defRPr sz="365"/>
            </a:lvl7pPr>
            <a:lvl8pPr marL="730651" indent="0" algn="ctr">
              <a:buNone/>
              <a:defRPr sz="365"/>
            </a:lvl8pPr>
            <a:lvl9pPr marL="835030" indent="0" algn="ctr">
              <a:buNone/>
              <a:defRPr sz="36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92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838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3912" y="180196"/>
            <a:ext cx="450131" cy="28682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520" y="180196"/>
            <a:ext cx="1324298" cy="28682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33" y="843788"/>
            <a:ext cx="1800523" cy="1407879"/>
          </a:xfrm>
        </p:spPr>
        <p:txBody>
          <a:bodyPr anchor="b"/>
          <a:lstStyle>
            <a:lvl1pPr>
              <a:defRPr sz="137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433" y="2264986"/>
            <a:ext cx="1800523" cy="740370"/>
          </a:xfrm>
        </p:spPr>
        <p:txBody>
          <a:bodyPr/>
          <a:lstStyle>
            <a:lvl1pPr marL="0" indent="0">
              <a:buNone/>
              <a:defRPr sz="548">
                <a:solidFill>
                  <a:schemeClr val="tx1">
                    <a:tint val="82000"/>
                  </a:schemeClr>
                </a:solidFill>
              </a:defRPr>
            </a:lvl1pPr>
            <a:lvl2pPr marL="104379" indent="0">
              <a:buNone/>
              <a:defRPr sz="457">
                <a:solidFill>
                  <a:schemeClr val="tx1">
                    <a:tint val="82000"/>
                  </a:schemeClr>
                </a:solidFill>
              </a:defRPr>
            </a:lvl2pPr>
            <a:lvl3pPr marL="208758" indent="0">
              <a:buNone/>
              <a:defRPr sz="411">
                <a:solidFill>
                  <a:schemeClr val="tx1">
                    <a:tint val="82000"/>
                  </a:schemeClr>
                </a:solidFill>
              </a:defRPr>
            </a:lvl3pPr>
            <a:lvl4pPr marL="313136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4pPr>
            <a:lvl5pPr marL="417515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5pPr>
            <a:lvl6pPr marL="521894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6pPr>
            <a:lvl7pPr marL="626273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7pPr>
            <a:lvl8pPr marL="730651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8pPr>
            <a:lvl9pPr marL="835030" indent="0">
              <a:buNone/>
              <a:defRPr sz="36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02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20" y="900980"/>
            <a:ext cx="887214" cy="21474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829" y="900980"/>
            <a:ext cx="887214" cy="21474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41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92" y="180197"/>
            <a:ext cx="1800523" cy="6541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792" y="829685"/>
            <a:ext cx="883137" cy="406616"/>
          </a:xfrm>
        </p:spPr>
        <p:txBody>
          <a:bodyPr anchor="b"/>
          <a:lstStyle>
            <a:lvl1pPr marL="0" indent="0">
              <a:buNone/>
              <a:defRPr sz="548" b="1"/>
            </a:lvl1pPr>
            <a:lvl2pPr marL="104379" indent="0">
              <a:buNone/>
              <a:defRPr sz="457" b="1"/>
            </a:lvl2pPr>
            <a:lvl3pPr marL="208758" indent="0">
              <a:buNone/>
              <a:defRPr sz="411" b="1"/>
            </a:lvl3pPr>
            <a:lvl4pPr marL="313136" indent="0">
              <a:buNone/>
              <a:defRPr sz="365" b="1"/>
            </a:lvl4pPr>
            <a:lvl5pPr marL="417515" indent="0">
              <a:buNone/>
              <a:defRPr sz="365" b="1"/>
            </a:lvl5pPr>
            <a:lvl6pPr marL="521894" indent="0">
              <a:buNone/>
              <a:defRPr sz="365" b="1"/>
            </a:lvl6pPr>
            <a:lvl7pPr marL="626273" indent="0">
              <a:buNone/>
              <a:defRPr sz="365" b="1"/>
            </a:lvl7pPr>
            <a:lvl8pPr marL="730651" indent="0">
              <a:buNone/>
              <a:defRPr sz="365" b="1"/>
            </a:lvl8pPr>
            <a:lvl9pPr marL="835030" indent="0">
              <a:buNone/>
              <a:defRPr sz="36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3792" y="1236301"/>
            <a:ext cx="883137" cy="18184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56829" y="829685"/>
            <a:ext cx="887486" cy="406616"/>
          </a:xfrm>
        </p:spPr>
        <p:txBody>
          <a:bodyPr anchor="b"/>
          <a:lstStyle>
            <a:lvl1pPr marL="0" indent="0">
              <a:buNone/>
              <a:defRPr sz="548" b="1"/>
            </a:lvl1pPr>
            <a:lvl2pPr marL="104379" indent="0">
              <a:buNone/>
              <a:defRPr sz="457" b="1"/>
            </a:lvl2pPr>
            <a:lvl3pPr marL="208758" indent="0">
              <a:buNone/>
              <a:defRPr sz="411" b="1"/>
            </a:lvl3pPr>
            <a:lvl4pPr marL="313136" indent="0">
              <a:buNone/>
              <a:defRPr sz="365" b="1"/>
            </a:lvl4pPr>
            <a:lvl5pPr marL="417515" indent="0">
              <a:buNone/>
              <a:defRPr sz="365" b="1"/>
            </a:lvl5pPr>
            <a:lvl6pPr marL="521894" indent="0">
              <a:buNone/>
              <a:defRPr sz="365" b="1"/>
            </a:lvl6pPr>
            <a:lvl7pPr marL="626273" indent="0">
              <a:buNone/>
              <a:defRPr sz="365" b="1"/>
            </a:lvl7pPr>
            <a:lvl8pPr marL="730651" indent="0">
              <a:buNone/>
              <a:defRPr sz="365" b="1"/>
            </a:lvl8pPr>
            <a:lvl9pPr marL="835030" indent="0">
              <a:buNone/>
              <a:defRPr sz="36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56829" y="1236301"/>
            <a:ext cx="887486" cy="18184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19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858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82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92" y="225637"/>
            <a:ext cx="673293" cy="789728"/>
          </a:xfrm>
        </p:spPr>
        <p:txBody>
          <a:bodyPr anchor="b"/>
          <a:lstStyle>
            <a:lvl1pPr>
              <a:defRPr sz="7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486" y="487313"/>
            <a:ext cx="1056829" cy="2405224"/>
          </a:xfrm>
        </p:spPr>
        <p:txBody>
          <a:bodyPr/>
          <a:lstStyle>
            <a:lvl1pPr>
              <a:defRPr sz="731"/>
            </a:lvl1pPr>
            <a:lvl2pPr>
              <a:defRPr sz="639"/>
            </a:lvl2pPr>
            <a:lvl3pPr>
              <a:defRPr sz="548"/>
            </a:lvl3pPr>
            <a:lvl4pPr>
              <a:defRPr sz="457"/>
            </a:lvl4pPr>
            <a:lvl5pPr>
              <a:defRPr sz="457"/>
            </a:lvl5pPr>
            <a:lvl6pPr>
              <a:defRPr sz="457"/>
            </a:lvl6pPr>
            <a:lvl7pPr>
              <a:defRPr sz="457"/>
            </a:lvl7pPr>
            <a:lvl8pPr>
              <a:defRPr sz="457"/>
            </a:lvl8pPr>
            <a:lvl9pPr>
              <a:defRPr sz="4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792" y="1015365"/>
            <a:ext cx="673293" cy="1881089"/>
          </a:xfrm>
        </p:spPr>
        <p:txBody>
          <a:bodyPr/>
          <a:lstStyle>
            <a:lvl1pPr marL="0" indent="0">
              <a:buNone/>
              <a:defRPr sz="365"/>
            </a:lvl1pPr>
            <a:lvl2pPr marL="104379" indent="0">
              <a:buNone/>
              <a:defRPr sz="320"/>
            </a:lvl2pPr>
            <a:lvl3pPr marL="208758" indent="0">
              <a:buNone/>
              <a:defRPr sz="274"/>
            </a:lvl3pPr>
            <a:lvl4pPr marL="313136" indent="0">
              <a:buNone/>
              <a:defRPr sz="228"/>
            </a:lvl4pPr>
            <a:lvl5pPr marL="417515" indent="0">
              <a:buNone/>
              <a:defRPr sz="228"/>
            </a:lvl5pPr>
            <a:lvl6pPr marL="521894" indent="0">
              <a:buNone/>
              <a:defRPr sz="228"/>
            </a:lvl6pPr>
            <a:lvl7pPr marL="626273" indent="0">
              <a:buNone/>
              <a:defRPr sz="228"/>
            </a:lvl7pPr>
            <a:lvl8pPr marL="730651" indent="0">
              <a:buNone/>
              <a:defRPr sz="228"/>
            </a:lvl8pPr>
            <a:lvl9pPr marL="835030" indent="0">
              <a:buNone/>
              <a:defRPr sz="2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77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92" y="225637"/>
            <a:ext cx="673293" cy="789728"/>
          </a:xfrm>
        </p:spPr>
        <p:txBody>
          <a:bodyPr anchor="b"/>
          <a:lstStyle>
            <a:lvl1pPr>
              <a:defRPr sz="7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7486" y="487313"/>
            <a:ext cx="1056829" cy="2405224"/>
          </a:xfrm>
        </p:spPr>
        <p:txBody>
          <a:bodyPr anchor="t"/>
          <a:lstStyle>
            <a:lvl1pPr marL="0" indent="0">
              <a:buNone/>
              <a:defRPr sz="731"/>
            </a:lvl1pPr>
            <a:lvl2pPr marL="104379" indent="0">
              <a:buNone/>
              <a:defRPr sz="639"/>
            </a:lvl2pPr>
            <a:lvl3pPr marL="208758" indent="0">
              <a:buNone/>
              <a:defRPr sz="548"/>
            </a:lvl3pPr>
            <a:lvl4pPr marL="313136" indent="0">
              <a:buNone/>
              <a:defRPr sz="457"/>
            </a:lvl4pPr>
            <a:lvl5pPr marL="417515" indent="0">
              <a:buNone/>
              <a:defRPr sz="457"/>
            </a:lvl5pPr>
            <a:lvl6pPr marL="521894" indent="0">
              <a:buNone/>
              <a:defRPr sz="457"/>
            </a:lvl6pPr>
            <a:lvl7pPr marL="626273" indent="0">
              <a:buNone/>
              <a:defRPr sz="457"/>
            </a:lvl7pPr>
            <a:lvl8pPr marL="730651" indent="0">
              <a:buNone/>
              <a:defRPr sz="457"/>
            </a:lvl8pPr>
            <a:lvl9pPr marL="835030" indent="0">
              <a:buNone/>
              <a:defRPr sz="45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792" y="1015365"/>
            <a:ext cx="673293" cy="1881089"/>
          </a:xfrm>
        </p:spPr>
        <p:txBody>
          <a:bodyPr/>
          <a:lstStyle>
            <a:lvl1pPr marL="0" indent="0">
              <a:buNone/>
              <a:defRPr sz="365"/>
            </a:lvl1pPr>
            <a:lvl2pPr marL="104379" indent="0">
              <a:buNone/>
              <a:defRPr sz="320"/>
            </a:lvl2pPr>
            <a:lvl3pPr marL="208758" indent="0">
              <a:buNone/>
              <a:defRPr sz="274"/>
            </a:lvl3pPr>
            <a:lvl4pPr marL="313136" indent="0">
              <a:buNone/>
              <a:defRPr sz="228"/>
            </a:lvl4pPr>
            <a:lvl5pPr marL="417515" indent="0">
              <a:buNone/>
              <a:defRPr sz="228"/>
            </a:lvl5pPr>
            <a:lvl6pPr marL="521894" indent="0">
              <a:buNone/>
              <a:defRPr sz="228"/>
            </a:lvl6pPr>
            <a:lvl7pPr marL="626273" indent="0">
              <a:buNone/>
              <a:defRPr sz="228"/>
            </a:lvl7pPr>
            <a:lvl8pPr marL="730651" indent="0">
              <a:buNone/>
              <a:defRPr sz="228"/>
            </a:lvl8pPr>
            <a:lvl9pPr marL="835030" indent="0">
              <a:buNone/>
              <a:defRPr sz="2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7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520" y="180197"/>
            <a:ext cx="1800523" cy="654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520" y="900980"/>
            <a:ext cx="1800523" cy="2147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3520" y="3136977"/>
            <a:ext cx="469702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1505" y="3136977"/>
            <a:ext cx="704553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74341" y="3136977"/>
            <a:ext cx="469702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01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08758" rtl="0" eaLnBrk="1" latinLnBrk="0" hangingPunct="1">
        <a:lnSpc>
          <a:spcPct val="90000"/>
        </a:lnSpc>
        <a:spcBef>
          <a:spcPct val="0"/>
        </a:spcBef>
        <a:buNone/>
        <a:defRPr kumimoji="1" sz="1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189" indent="-52189" algn="l" defTabSz="208758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kumimoji="1" sz="639" kern="1200">
          <a:solidFill>
            <a:schemeClr val="tx1"/>
          </a:solidFill>
          <a:latin typeface="+mn-lt"/>
          <a:ea typeface="+mn-ea"/>
          <a:cs typeface="+mn-cs"/>
        </a:defRPr>
      </a:lvl1pPr>
      <a:lvl2pPr marL="156568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2pPr>
      <a:lvl3pPr marL="260947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57" kern="1200">
          <a:solidFill>
            <a:schemeClr val="tx1"/>
          </a:solidFill>
          <a:latin typeface="+mn-lt"/>
          <a:ea typeface="+mn-ea"/>
          <a:cs typeface="+mn-cs"/>
        </a:defRPr>
      </a:lvl3pPr>
      <a:lvl4pPr marL="365326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4pPr>
      <a:lvl5pPr marL="469704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5pPr>
      <a:lvl6pPr marL="574083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6pPr>
      <a:lvl7pPr marL="678462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7pPr>
      <a:lvl8pPr marL="782841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8pPr>
      <a:lvl9pPr marL="887219" indent="-52189" algn="l" defTabSz="208758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1pPr>
      <a:lvl2pPr marL="104379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2pPr>
      <a:lvl3pPr marL="208758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3pPr>
      <a:lvl4pPr marL="313136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4pPr>
      <a:lvl5pPr marL="417515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5pPr>
      <a:lvl6pPr marL="521894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6pPr>
      <a:lvl7pPr marL="626273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7pPr>
      <a:lvl8pPr marL="730651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8pPr>
      <a:lvl9pPr marL="835030" algn="l" defTabSz="208758" rtl="0" eaLnBrk="1" latinLnBrk="0" hangingPunct="1">
        <a:defRPr kumimoji="1" sz="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084647" cy="338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2025-10-08T10:09:07Z</dcterms:modified>
</cp:coreProperties>
</file>