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32" r:id="rId1"/>
  </p:sldMasterIdLst>
  <p:sldIdLst>
    <p:sldId id="256" r:id="rId2"/>
    <p:sldId id="257" r:id="rId3"/>
    <p:sldId id="258" r:id="rId4"/>
  </p:sldIdLst>
  <p:sldSz cx="2268538" cy="34194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078" userDrawn="1">
          <p15:clr>
            <a:srgbClr val="A4A3A4"/>
          </p15:clr>
        </p15:guide>
        <p15:guide id="2" pos="71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94694"/>
  </p:normalViewPr>
  <p:slideViewPr>
    <p:cSldViewPr snapToGrid="0" showGuides="1">
      <p:cViewPr varScale="1">
        <p:scale>
          <a:sx n="243" d="100"/>
          <a:sy n="243" d="100"/>
        </p:scale>
        <p:origin x="2448" y="184"/>
      </p:cViewPr>
      <p:guideLst>
        <p:guide orient="horz" pos="1078"/>
        <p:guide pos="71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0141" y="559623"/>
            <a:ext cx="1928257" cy="1190484"/>
          </a:xfrm>
        </p:spPr>
        <p:txBody>
          <a:bodyPr anchor="b"/>
          <a:lstStyle>
            <a:lvl1pPr algn="ctr">
              <a:defRPr sz="1489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83567" y="1796016"/>
            <a:ext cx="1701404" cy="825581"/>
          </a:xfrm>
        </p:spPr>
        <p:txBody>
          <a:bodyPr/>
          <a:lstStyle>
            <a:lvl1pPr marL="0" indent="0" algn="ctr">
              <a:buNone/>
              <a:defRPr sz="595"/>
            </a:lvl1pPr>
            <a:lvl2pPr marL="113431" indent="0" algn="ctr">
              <a:buNone/>
              <a:defRPr sz="496"/>
            </a:lvl2pPr>
            <a:lvl3pPr marL="226863" indent="0" algn="ctr">
              <a:buNone/>
              <a:defRPr sz="447"/>
            </a:lvl3pPr>
            <a:lvl4pPr marL="340294" indent="0" algn="ctr">
              <a:buNone/>
              <a:defRPr sz="397"/>
            </a:lvl4pPr>
            <a:lvl5pPr marL="453725" indent="0" algn="ctr">
              <a:buNone/>
              <a:defRPr sz="397"/>
            </a:lvl5pPr>
            <a:lvl6pPr marL="567157" indent="0" algn="ctr">
              <a:buNone/>
              <a:defRPr sz="397"/>
            </a:lvl6pPr>
            <a:lvl7pPr marL="680588" indent="0" algn="ctr">
              <a:buNone/>
              <a:defRPr sz="397"/>
            </a:lvl7pPr>
            <a:lvl8pPr marL="794019" indent="0" algn="ctr">
              <a:buNone/>
              <a:defRPr sz="397"/>
            </a:lvl8pPr>
            <a:lvl9pPr marL="907451" indent="0" algn="ctr">
              <a:buNone/>
              <a:defRPr sz="397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B2AF3-5566-8440-8EB0-7C47547C353A}" type="datetimeFigureOut">
              <a:rPr kumimoji="1" lang="ja-JP" altLang="en-US" smtClean="0"/>
              <a:t>2025/10/8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CBC73-E86D-7540-8852-C62295DC58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232168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B2AF3-5566-8440-8EB0-7C47547C353A}" type="datetimeFigureOut">
              <a:rPr kumimoji="1" lang="ja-JP" altLang="en-US" smtClean="0"/>
              <a:t>2025/10/8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CBC73-E86D-7540-8852-C62295DC58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673805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623422" y="182055"/>
            <a:ext cx="489154" cy="289784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5962" y="182055"/>
            <a:ext cx="1439104" cy="289784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B2AF3-5566-8440-8EB0-7C47547C353A}" type="datetimeFigureOut">
              <a:rPr kumimoji="1" lang="ja-JP" altLang="en-US" smtClean="0"/>
              <a:t>2025/10/8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CBC73-E86D-7540-8852-C62295DC58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329131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B2AF3-5566-8440-8EB0-7C47547C353A}" type="datetimeFigureOut">
              <a:rPr kumimoji="1" lang="ja-JP" altLang="en-US" smtClean="0"/>
              <a:t>2025/10/8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CBC73-E86D-7540-8852-C62295DC58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188084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4781" y="852495"/>
            <a:ext cx="1956614" cy="1422406"/>
          </a:xfrm>
        </p:spPr>
        <p:txBody>
          <a:bodyPr anchor="b"/>
          <a:lstStyle>
            <a:lvl1pPr>
              <a:defRPr sz="1489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4781" y="2288358"/>
            <a:ext cx="1956614" cy="748010"/>
          </a:xfrm>
        </p:spPr>
        <p:txBody>
          <a:bodyPr/>
          <a:lstStyle>
            <a:lvl1pPr marL="0" indent="0">
              <a:buNone/>
              <a:defRPr sz="595">
                <a:solidFill>
                  <a:schemeClr val="tx1">
                    <a:tint val="82000"/>
                  </a:schemeClr>
                </a:solidFill>
              </a:defRPr>
            </a:lvl1pPr>
            <a:lvl2pPr marL="113431" indent="0">
              <a:buNone/>
              <a:defRPr sz="496">
                <a:solidFill>
                  <a:schemeClr val="tx1">
                    <a:tint val="82000"/>
                  </a:schemeClr>
                </a:solidFill>
              </a:defRPr>
            </a:lvl2pPr>
            <a:lvl3pPr marL="226863" indent="0">
              <a:buNone/>
              <a:defRPr sz="447">
                <a:solidFill>
                  <a:schemeClr val="tx1">
                    <a:tint val="82000"/>
                  </a:schemeClr>
                </a:solidFill>
              </a:defRPr>
            </a:lvl3pPr>
            <a:lvl4pPr marL="340294" indent="0">
              <a:buNone/>
              <a:defRPr sz="397">
                <a:solidFill>
                  <a:schemeClr val="tx1">
                    <a:tint val="82000"/>
                  </a:schemeClr>
                </a:solidFill>
              </a:defRPr>
            </a:lvl4pPr>
            <a:lvl5pPr marL="453725" indent="0">
              <a:buNone/>
              <a:defRPr sz="397">
                <a:solidFill>
                  <a:schemeClr val="tx1">
                    <a:tint val="82000"/>
                  </a:schemeClr>
                </a:solidFill>
              </a:defRPr>
            </a:lvl5pPr>
            <a:lvl6pPr marL="567157" indent="0">
              <a:buNone/>
              <a:defRPr sz="397">
                <a:solidFill>
                  <a:schemeClr val="tx1">
                    <a:tint val="82000"/>
                  </a:schemeClr>
                </a:solidFill>
              </a:defRPr>
            </a:lvl6pPr>
            <a:lvl7pPr marL="680588" indent="0">
              <a:buNone/>
              <a:defRPr sz="397">
                <a:solidFill>
                  <a:schemeClr val="tx1">
                    <a:tint val="82000"/>
                  </a:schemeClr>
                </a:solidFill>
              </a:defRPr>
            </a:lvl7pPr>
            <a:lvl8pPr marL="794019" indent="0">
              <a:buNone/>
              <a:defRPr sz="397">
                <a:solidFill>
                  <a:schemeClr val="tx1">
                    <a:tint val="82000"/>
                  </a:schemeClr>
                </a:solidFill>
              </a:defRPr>
            </a:lvl8pPr>
            <a:lvl9pPr marL="907451" indent="0">
              <a:buNone/>
              <a:defRPr sz="397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B2AF3-5566-8440-8EB0-7C47547C353A}" type="datetimeFigureOut">
              <a:rPr kumimoji="1" lang="ja-JP" altLang="en-US" smtClean="0"/>
              <a:t>2025/10/8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CBC73-E86D-7540-8852-C62295DC58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891397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5962" y="910277"/>
            <a:ext cx="964129" cy="21696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8447" y="910277"/>
            <a:ext cx="964129" cy="21696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B2AF3-5566-8440-8EB0-7C47547C353A}" type="datetimeFigureOut">
              <a:rPr kumimoji="1" lang="ja-JP" altLang="en-US" smtClean="0"/>
              <a:t>2025/10/8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CBC73-E86D-7540-8852-C62295DC58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429054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257" y="182056"/>
            <a:ext cx="1956614" cy="66094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6258" y="838246"/>
            <a:ext cx="959698" cy="410812"/>
          </a:xfrm>
        </p:spPr>
        <p:txBody>
          <a:bodyPr anchor="b"/>
          <a:lstStyle>
            <a:lvl1pPr marL="0" indent="0">
              <a:buNone/>
              <a:defRPr sz="595" b="1"/>
            </a:lvl1pPr>
            <a:lvl2pPr marL="113431" indent="0">
              <a:buNone/>
              <a:defRPr sz="496" b="1"/>
            </a:lvl2pPr>
            <a:lvl3pPr marL="226863" indent="0">
              <a:buNone/>
              <a:defRPr sz="447" b="1"/>
            </a:lvl3pPr>
            <a:lvl4pPr marL="340294" indent="0">
              <a:buNone/>
              <a:defRPr sz="397" b="1"/>
            </a:lvl4pPr>
            <a:lvl5pPr marL="453725" indent="0">
              <a:buNone/>
              <a:defRPr sz="397" b="1"/>
            </a:lvl5pPr>
            <a:lvl6pPr marL="567157" indent="0">
              <a:buNone/>
              <a:defRPr sz="397" b="1"/>
            </a:lvl6pPr>
            <a:lvl7pPr marL="680588" indent="0">
              <a:buNone/>
              <a:defRPr sz="397" b="1"/>
            </a:lvl7pPr>
            <a:lvl8pPr marL="794019" indent="0">
              <a:buNone/>
              <a:defRPr sz="397" b="1"/>
            </a:lvl8pPr>
            <a:lvl9pPr marL="907451" indent="0">
              <a:buNone/>
              <a:defRPr sz="397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6258" y="1249058"/>
            <a:ext cx="959698" cy="183717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148448" y="838246"/>
            <a:ext cx="964424" cy="410812"/>
          </a:xfrm>
        </p:spPr>
        <p:txBody>
          <a:bodyPr anchor="b"/>
          <a:lstStyle>
            <a:lvl1pPr marL="0" indent="0">
              <a:buNone/>
              <a:defRPr sz="595" b="1"/>
            </a:lvl1pPr>
            <a:lvl2pPr marL="113431" indent="0">
              <a:buNone/>
              <a:defRPr sz="496" b="1"/>
            </a:lvl2pPr>
            <a:lvl3pPr marL="226863" indent="0">
              <a:buNone/>
              <a:defRPr sz="447" b="1"/>
            </a:lvl3pPr>
            <a:lvl4pPr marL="340294" indent="0">
              <a:buNone/>
              <a:defRPr sz="397" b="1"/>
            </a:lvl4pPr>
            <a:lvl5pPr marL="453725" indent="0">
              <a:buNone/>
              <a:defRPr sz="397" b="1"/>
            </a:lvl5pPr>
            <a:lvl6pPr marL="567157" indent="0">
              <a:buNone/>
              <a:defRPr sz="397" b="1"/>
            </a:lvl6pPr>
            <a:lvl7pPr marL="680588" indent="0">
              <a:buNone/>
              <a:defRPr sz="397" b="1"/>
            </a:lvl7pPr>
            <a:lvl8pPr marL="794019" indent="0">
              <a:buNone/>
              <a:defRPr sz="397" b="1"/>
            </a:lvl8pPr>
            <a:lvl9pPr marL="907451" indent="0">
              <a:buNone/>
              <a:defRPr sz="397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148448" y="1249058"/>
            <a:ext cx="964424" cy="183717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B2AF3-5566-8440-8EB0-7C47547C353A}" type="datetimeFigureOut">
              <a:rPr kumimoji="1" lang="ja-JP" altLang="en-US" smtClean="0"/>
              <a:t>2025/10/8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CBC73-E86D-7540-8852-C62295DC58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485059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B2AF3-5566-8440-8EB0-7C47547C353A}" type="datetimeFigureOut">
              <a:rPr kumimoji="1" lang="ja-JP" altLang="en-US" smtClean="0"/>
              <a:t>2025/10/8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CBC73-E86D-7540-8852-C62295DC58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02039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B2AF3-5566-8440-8EB0-7C47547C353A}" type="datetimeFigureOut">
              <a:rPr kumimoji="1" lang="ja-JP" altLang="en-US" smtClean="0"/>
              <a:t>2025/10/8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CBC73-E86D-7540-8852-C62295DC58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112127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257" y="227965"/>
            <a:ext cx="731663" cy="797878"/>
          </a:xfrm>
        </p:spPr>
        <p:txBody>
          <a:bodyPr anchor="b"/>
          <a:lstStyle>
            <a:lvl1pPr>
              <a:defRPr sz="794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64424" y="492342"/>
            <a:ext cx="1148447" cy="2430044"/>
          </a:xfrm>
        </p:spPr>
        <p:txBody>
          <a:bodyPr/>
          <a:lstStyle>
            <a:lvl1pPr>
              <a:defRPr sz="794"/>
            </a:lvl1pPr>
            <a:lvl2pPr>
              <a:defRPr sz="695"/>
            </a:lvl2pPr>
            <a:lvl3pPr>
              <a:defRPr sz="595"/>
            </a:lvl3pPr>
            <a:lvl4pPr>
              <a:defRPr sz="496"/>
            </a:lvl4pPr>
            <a:lvl5pPr>
              <a:defRPr sz="496"/>
            </a:lvl5pPr>
            <a:lvl6pPr>
              <a:defRPr sz="496"/>
            </a:lvl6pPr>
            <a:lvl7pPr>
              <a:defRPr sz="496"/>
            </a:lvl7pPr>
            <a:lvl8pPr>
              <a:defRPr sz="496"/>
            </a:lvl8pPr>
            <a:lvl9pPr>
              <a:defRPr sz="496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6257" y="1025843"/>
            <a:ext cx="731663" cy="1900500"/>
          </a:xfrm>
        </p:spPr>
        <p:txBody>
          <a:bodyPr/>
          <a:lstStyle>
            <a:lvl1pPr marL="0" indent="0">
              <a:buNone/>
              <a:defRPr sz="397"/>
            </a:lvl1pPr>
            <a:lvl2pPr marL="113431" indent="0">
              <a:buNone/>
              <a:defRPr sz="347"/>
            </a:lvl2pPr>
            <a:lvl3pPr marL="226863" indent="0">
              <a:buNone/>
              <a:defRPr sz="298"/>
            </a:lvl3pPr>
            <a:lvl4pPr marL="340294" indent="0">
              <a:buNone/>
              <a:defRPr sz="248"/>
            </a:lvl4pPr>
            <a:lvl5pPr marL="453725" indent="0">
              <a:buNone/>
              <a:defRPr sz="248"/>
            </a:lvl5pPr>
            <a:lvl6pPr marL="567157" indent="0">
              <a:buNone/>
              <a:defRPr sz="248"/>
            </a:lvl6pPr>
            <a:lvl7pPr marL="680588" indent="0">
              <a:buNone/>
              <a:defRPr sz="248"/>
            </a:lvl7pPr>
            <a:lvl8pPr marL="794019" indent="0">
              <a:buNone/>
              <a:defRPr sz="248"/>
            </a:lvl8pPr>
            <a:lvl9pPr marL="907451" indent="0">
              <a:buNone/>
              <a:defRPr sz="248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B2AF3-5566-8440-8EB0-7C47547C353A}" type="datetimeFigureOut">
              <a:rPr kumimoji="1" lang="ja-JP" altLang="en-US" smtClean="0"/>
              <a:t>2025/10/8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CBC73-E86D-7540-8852-C62295DC58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608322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257" y="227965"/>
            <a:ext cx="731663" cy="797878"/>
          </a:xfrm>
        </p:spPr>
        <p:txBody>
          <a:bodyPr anchor="b"/>
          <a:lstStyle>
            <a:lvl1pPr>
              <a:defRPr sz="794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64424" y="492342"/>
            <a:ext cx="1148447" cy="2430044"/>
          </a:xfrm>
        </p:spPr>
        <p:txBody>
          <a:bodyPr anchor="t"/>
          <a:lstStyle>
            <a:lvl1pPr marL="0" indent="0">
              <a:buNone/>
              <a:defRPr sz="794"/>
            </a:lvl1pPr>
            <a:lvl2pPr marL="113431" indent="0">
              <a:buNone/>
              <a:defRPr sz="695"/>
            </a:lvl2pPr>
            <a:lvl3pPr marL="226863" indent="0">
              <a:buNone/>
              <a:defRPr sz="595"/>
            </a:lvl3pPr>
            <a:lvl4pPr marL="340294" indent="0">
              <a:buNone/>
              <a:defRPr sz="496"/>
            </a:lvl4pPr>
            <a:lvl5pPr marL="453725" indent="0">
              <a:buNone/>
              <a:defRPr sz="496"/>
            </a:lvl5pPr>
            <a:lvl6pPr marL="567157" indent="0">
              <a:buNone/>
              <a:defRPr sz="496"/>
            </a:lvl6pPr>
            <a:lvl7pPr marL="680588" indent="0">
              <a:buNone/>
              <a:defRPr sz="496"/>
            </a:lvl7pPr>
            <a:lvl8pPr marL="794019" indent="0">
              <a:buNone/>
              <a:defRPr sz="496"/>
            </a:lvl8pPr>
            <a:lvl9pPr marL="907451" indent="0">
              <a:buNone/>
              <a:defRPr sz="496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6257" y="1025843"/>
            <a:ext cx="731663" cy="1900500"/>
          </a:xfrm>
        </p:spPr>
        <p:txBody>
          <a:bodyPr/>
          <a:lstStyle>
            <a:lvl1pPr marL="0" indent="0">
              <a:buNone/>
              <a:defRPr sz="397"/>
            </a:lvl1pPr>
            <a:lvl2pPr marL="113431" indent="0">
              <a:buNone/>
              <a:defRPr sz="347"/>
            </a:lvl2pPr>
            <a:lvl3pPr marL="226863" indent="0">
              <a:buNone/>
              <a:defRPr sz="298"/>
            </a:lvl3pPr>
            <a:lvl4pPr marL="340294" indent="0">
              <a:buNone/>
              <a:defRPr sz="248"/>
            </a:lvl4pPr>
            <a:lvl5pPr marL="453725" indent="0">
              <a:buNone/>
              <a:defRPr sz="248"/>
            </a:lvl5pPr>
            <a:lvl6pPr marL="567157" indent="0">
              <a:buNone/>
              <a:defRPr sz="248"/>
            </a:lvl6pPr>
            <a:lvl7pPr marL="680588" indent="0">
              <a:buNone/>
              <a:defRPr sz="248"/>
            </a:lvl7pPr>
            <a:lvl8pPr marL="794019" indent="0">
              <a:buNone/>
              <a:defRPr sz="248"/>
            </a:lvl8pPr>
            <a:lvl9pPr marL="907451" indent="0">
              <a:buNone/>
              <a:defRPr sz="248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B2AF3-5566-8440-8EB0-7C47547C353A}" type="datetimeFigureOut">
              <a:rPr kumimoji="1" lang="ja-JP" altLang="en-US" smtClean="0"/>
              <a:t>2025/10/8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CBC73-E86D-7540-8852-C62295DC58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39239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55962" y="182056"/>
            <a:ext cx="1956614" cy="6609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962" y="910277"/>
            <a:ext cx="1956614" cy="21696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55962" y="3169348"/>
            <a:ext cx="510421" cy="18205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98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4DB2AF3-5566-8440-8EB0-7C47547C353A}" type="datetimeFigureOut">
              <a:rPr kumimoji="1" lang="ja-JP" altLang="en-US" smtClean="0"/>
              <a:t>2025/10/8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51453" y="3169348"/>
            <a:ext cx="765632" cy="18205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98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602155" y="3169348"/>
            <a:ext cx="510421" cy="18205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98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DDCBC73-E86D-7540-8852-C62295DC58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358927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defTabSz="226863" rtl="0" eaLnBrk="1" latinLnBrk="0" hangingPunct="1">
        <a:lnSpc>
          <a:spcPct val="90000"/>
        </a:lnSpc>
        <a:spcBef>
          <a:spcPct val="0"/>
        </a:spcBef>
        <a:buNone/>
        <a:defRPr kumimoji="1" sz="1092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56716" indent="-56716" algn="l" defTabSz="226863" rtl="0" eaLnBrk="1" latinLnBrk="0" hangingPunct="1">
        <a:lnSpc>
          <a:spcPct val="90000"/>
        </a:lnSpc>
        <a:spcBef>
          <a:spcPts val="248"/>
        </a:spcBef>
        <a:buFont typeface="Arial" panose="020B0604020202020204" pitchFamily="34" charset="0"/>
        <a:buChar char="•"/>
        <a:defRPr kumimoji="1" sz="695" kern="1200">
          <a:solidFill>
            <a:schemeClr val="tx1"/>
          </a:solidFill>
          <a:latin typeface="+mn-lt"/>
          <a:ea typeface="+mn-ea"/>
          <a:cs typeface="+mn-cs"/>
        </a:defRPr>
      </a:lvl1pPr>
      <a:lvl2pPr marL="170147" indent="-56716" algn="l" defTabSz="226863" rtl="0" eaLnBrk="1" latinLnBrk="0" hangingPunct="1">
        <a:lnSpc>
          <a:spcPct val="90000"/>
        </a:lnSpc>
        <a:spcBef>
          <a:spcPts val="124"/>
        </a:spcBef>
        <a:buFont typeface="Arial" panose="020B0604020202020204" pitchFamily="34" charset="0"/>
        <a:buChar char="•"/>
        <a:defRPr kumimoji="1" sz="595" kern="1200">
          <a:solidFill>
            <a:schemeClr val="tx1"/>
          </a:solidFill>
          <a:latin typeface="+mn-lt"/>
          <a:ea typeface="+mn-ea"/>
          <a:cs typeface="+mn-cs"/>
        </a:defRPr>
      </a:lvl2pPr>
      <a:lvl3pPr marL="283578" indent="-56716" algn="l" defTabSz="226863" rtl="0" eaLnBrk="1" latinLnBrk="0" hangingPunct="1">
        <a:lnSpc>
          <a:spcPct val="90000"/>
        </a:lnSpc>
        <a:spcBef>
          <a:spcPts val="124"/>
        </a:spcBef>
        <a:buFont typeface="Arial" panose="020B0604020202020204" pitchFamily="34" charset="0"/>
        <a:buChar char="•"/>
        <a:defRPr kumimoji="1" sz="496" kern="1200">
          <a:solidFill>
            <a:schemeClr val="tx1"/>
          </a:solidFill>
          <a:latin typeface="+mn-lt"/>
          <a:ea typeface="+mn-ea"/>
          <a:cs typeface="+mn-cs"/>
        </a:defRPr>
      </a:lvl3pPr>
      <a:lvl4pPr marL="397010" indent="-56716" algn="l" defTabSz="226863" rtl="0" eaLnBrk="1" latinLnBrk="0" hangingPunct="1">
        <a:lnSpc>
          <a:spcPct val="90000"/>
        </a:lnSpc>
        <a:spcBef>
          <a:spcPts val="124"/>
        </a:spcBef>
        <a:buFont typeface="Arial" panose="020B0604020202020204" pitchFamily="34" charset="0"/>
        <a:buChar char="•"/>
        <a:defRPr kumimoji="1" sz="447" kern="1200">
          <a:solidFill>
            <a:schemeClr val="tx1"/>
          </a:solidFill>
          <a:latin typeface="+mn-lt"/>
          <a:ea typeface="+mn-ea"/>
          <a:cs typeface="+mn-cs"/>
        </a:defRPr>
      </a:lvl4pPr>
      <a:lvl5pPr marL="510441" indent="-56716" algn="l" defTabSz="226863" rtl="0" eaLnBrk="1" latinLnBrk="0" hangingPunct="1">
        <a:lnSpc>
          <a:spcPct val="90000"/>
        </a:lnSpc>
        <a:spcBef>
          <a:spcPts val="124"/>
        </a:spcBef>
        <a:buFont typeface="Arial" panose="020B0604020202020204" pitchFamily="34" charset="0"/>
        <a:buChar char="•"/>
        <a:defRPr kumimoji="1" sz="447" kern="1200">
          <a:solidFill>
            <a:schemeClr val="tx1"/>
          </a:solidFill>
          <a:latin typeface="+mn-lt"/>
          <a:ea typeface="+mn-ea"/>
          <a:cs typeface="+mn-cs"/>
        </a:defRPr>
      </a:lvl5pPr>
      <a:lvl6pPr marL="623872" indent="-56716" algn="l" defTabSz="226863" rtl="0" eaLnBrk="1" latinLnBrk="0" hangingPunct="1">
        <a:lnSpc>
          <a:spcPct val="90000"/>
        </a:lnSpc>
        <a:spcBef>
          <a:spcPts val="124"/>
        </a:spcBef>
        <a:buFont typeface="Arial" panose="020B0604020202020204" pitchFamily="34" charset="0"/>
        <a:buChar char="•"/>
        <a:defRPr kumimoji="1" sz="447" kern="1200">
          <a:solidFill>
            <a:schemeClr val="tx1"/>
          </a:solidFill>
          <a:latin typeface="+mn-lt"/>
          <a:ea typeface="+mn-ea"/>
          <a:cs typeface="+mn-cs"/>
        </a:defRPr>
      </a:lvl6pPr>
      <a:lvl7pPr marL="737304" indent="-56716" algn="l" defTabSz="226863" rtl="0" eaLnBrk="1" latinLnBrk="0" hangingPunct="1">
        <a:lnSpc>
          <a:spcPct val="90000"/>
        </a:lnSpc>
        <a:spcBef>
          <a:spcPts val="124"/>
        </a:spcBef>
        <a:buFont typeface="Arial" panose="020B0604020202020204" pitchFamily="34" charset="0"/>
        <a:buChar char="•"/>
        <a:defRPr kumimoji="1" sz="447" kern="1200">
          <a:solidFill>
            <a:schemeClr val="tx1"/>
          </a:solidFill>
          <a:latin typeface="+mn-lt"/>
          <a:ea typeface="+mn-ea"/>
          <a:cs typeface="+mn-cs"/>
        </a:defRPr>
      </a:lvl7pPr>
      <a:lvl8pPr marL="850735" indent="-56716" algn="l" defTabSz="226863" rtl="0" eaLnBrk="1" latinLnBrk="0" hangingPunct="1">
        <a:lnSpc>
          <a:spcPct val="90000"/>
        </a:lnSpc>
        <a:spcBef>
          <a:spcPts val="124"/>
        </a:spcBef>
        <a:buFont typeface="Arial" panose="020B0604020202020204" pitchFamily="34" charset="0"/>
        <a:buChar char="•"/>
        <a:defRPr kumimoji="1" sz="447" kern="1200">
          <a:solidFill>
            <a:schemeClr val="tx1"/>
          </a:solidFill>
          <a:latin typeface="+mn-lt"/>
          <a:ea typeface="+mn-ea"/>
          <a:cs typeface="+mn-cs"/>
        </a:defRPr>
      </a:lvl8pPr>
      <a:lvl9pPr marL="964166" indent="-56716" algn="l" defTabSz="226863" rtl="0" eaLnBrk="1" latinLnBrk="0" hangingPunct="1">
        <a:lnSpc>
          <a:spcPct val="90000"/>
        </a:lnSpc>
        <a:spcBef>
          <a:spcPts val="124"/>
        </a:spcBef>
        <a:buFont typeface="Arial" panose="020B0604020202020204" pitchFamily="34" charset="0"/>
        <a:buChar char="•"/>
        <a:defRPr kumimoji="1" sz="44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6863" rtl="0" eaLnBrk="1" latinLnBrk="0" hangingPunct="1">
        <a:defRPr kumimoji="1" sz="447" kern="1200">
          <a:solidFill>
            <a:schemeClr val="tx1"/>
          </a:solidFill>
          <a:latin typeface="+mn-lt"/>
          <a:ea typeface="+mn-ea"/>
          <a:cs typeface="+mn-cs"/>
        </a:defRPr>
      </a:lvl1pPr>
      <a:lvl2pPr marL="113431" algn="l" defTabSz="226863" rtl="0" eaLnBrk="1" latinLnBrk="0" hangingPunct="1">
        <a:defRPr kumimoji="1" sz="447" kern="1200">
          <a:solidFill>
            <a:schemeClr val="tx1"/>
          </a:solidFill>
          <a:latin typeface="+mn-lt"/>
          <a:ea typeface="+mn-ea"/>
          <a:cs typeface="+mn-cs"/>
        </a:defRPr>
      </a:lvl2pPr>
      <a:lvl3pPr marL="226863" algn="l" defTabSz="226863" rtl="0" eaLnBrk="1" latinLnBrk="0" hangingPunct="1">
        <a:defRPr kumimoji="1" sz="447" kern="1200">
          <a:solidFill>
            <a:schemeClr val="tx1"/>
          </a:solidFill>
          <a:latin typeface="+mn-lt"/>
          <a:ea typeface="+mn-ea"/>
          <a:cs typeface="+mn-cs"/>
        </a:defRPr>
      </a:lvl3pPr>
      <a:lvl4pPr marL="340294" algn="l" defTabSz="226863" rtl="0" eaLnBrk="1" latinLnBrk="0" hangingPunct="1">
        <a:defRPr kumimoji="1" sz="447" kern="1200">
          <a:solidFill>
            <a:schemeClr val="tx1"/>
          </a:solidFill>
          <a:latin typeface="+mn-lt"/>
          <a:ea typeface="+mn-ea"/>
          <a:cs typeface="+mn-cs"/>
        </a:defRPr>
      </a:lvl4pPr>
      <a:lvl5pPr marL="453725" algn="l" defTabSz="226863" rtl="0" eaLnBrk="1" latinLnBrk="0" hangingPunct="1">
        <a:defRPr kumimoji="1" sz="447" kern="1200">
          <a:solidFill>
            <a:schemeClr val="tx1"/>
          </a:solidFill>
          <a:latin typeface="+mn-lt"/>
          <a:ea typeface="+mn-ea"/>
          <a:cs typeface="+mn-cs"/>
        </a:defRPr>
      </a:lvl5pPr>
      <a:lvl6pPr marL="567157" algn="l" defTabSz="226863" rtl="0" eaLnBrk="1" latinLnBrk="0" hangingPunct="1">
        <a:defRPr kumimoji="1" sz="447" kern="1200">
          <a:solidFill>
            <a:schemeClr val="tx1"/>
          </a:solidFill>
          <a:latin typeface="+mn-lt"/>
          <a:ea typeface="+mn-ea"/>
          <a:cs typeface="+mn-cs"/>
        </a:defRPr>
      </a:lvl6pPr>
      <a:lvl7pPr marL="680588" algn="l" defTabSz="226863" rtl="0" eaLnBrk="1" latinLnBrk="0" hangingPunct="1">
        <a:defRPr kumimoji="1" sz="447" kern="1200">
          <a:solidFill>
            <a:schemeClr val="tx1"/>
          </a:solidFill>
          <a:latin typeface="+mn-lt"/>
          <a:ea typeface="+mn-ea"/>
          <a:cs typeface="+mn-cs"/>
        </a:defRPr>
      </a:lvl7pPr>
      <a:lvl8pPr marL="794019" algn="l" defTabSz="226863" rtl="0" eaLnBrk="1" latinLnBrk="0" hangingPunct="1">
        <a:defRPr kumimoji="1" sz="447" kern="1200">
          <a:solidFill>
            <a:schemeClr val="tx1"/>
          </a:solidFill>
          <a:latin typeface="+mn-lt"/>
          <a:ea typeface="+mn-ea"/>
          <a:cs typeface="+mn-cs"/>
        </a:defRPr>
      </a:lvl8pPr>
      <a:lvl9pPr marL="907451" algn="l" defTabSz="226863" rtl="0" eaLnBrk="1" latinLnBrk="0" hangingPunct="1">
        <a:defRPr kumimoji="1" sz="44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E47BCA16-5596-D613-C2E5-EC7137485921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0"/>
            <a:ext cx="2264400" cy="34220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85760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488421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1363184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テーマ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23</TotalTime>
  <Words>0</Words>
  <Application>Microsoft Macintosh PowerPoint</Application>
  <PresentationFormat>ユーザー設定</PresentationFormat>
  <Paragraphs>0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7" baseType="lpstr">
      <vt:lpstr>Aptos</vt:lpstr>
      <vt:lpstr>Aptos Display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都築　みどり</dc:creator>
  <cp:lastModifiedBy>都築　みどり</cp:lastModifiedBy>
  <cp:revision>7</cp:revision>
  <dcterms:created xsi:type="dcterms:W3CDTF">2025-10-02T10:38:23Z</dcterms:created>
  <dcterms:modified xsi:type="dcterms:W3CDTF">2025-10-08T10:32:05Z</dcterms:modified>
</cp:coreProperties>
</file>