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519363" cy="4535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0" userDrawn="1">
          <p15:clr>
            <a:srgbClr val="A4A3A4"/>
          </p15:clr>
        </p15:guide>
        <p15:guide id="2" pos="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3" d="100"/>
          <a:sy n="183" d="100"/>
        </p:scale>
        <p:origin x="2736" y="184"/>
      </p:cViewPr>
      <p:guideLst>
        <p:guide orient="horz" pos="1430"/>
        <p:guide pos="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742266"/>
            <a:ext cx="2141459" cy="1579022"/>
          </a:xfrm>
        </p:spPr>
        <p:txBody>
          <a:bodyPr anchor="b"/>
          <a:lstStyle>
            <a:lvl1pPr algn="ctr">
              <a:defRPr sz="16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2382181"/>
            <a:ext cx="1889522" cy="1095026"/>
          </a:xfrm>
        </p:spPr>
        <p:txBody>
          <a:bodyPr/>
          <a:lstStyle>
            <a:lvl1pPr marL="0" indent="0" algn="ctr">
              <a:buNone/>
              <a:defRPr sz="661"/>
            </a:lvl1pPr>
            <a:lvl2pPr marL="125959" indent="0" algn="ctr">
              <a:buNone/>
              <a:defRPr sz="551"/>
            </a:lvl2pPr>
            <a:lvl3pPr marL="251917" indent="0" algn="ctr">
              <a:buNone/>
              <a:defRPr sz="496"/>
            </a:lvl3pPr>
            <a:lvl4pPr marL="377876" indent="0" algn="ctr">
              <a:buNone/>
              <a:defRPr sz="441"/>
            </a:lvl4pPr>
            <a:lvl5pPr marL="503834" indent="0" algn="ctr">
              <a:buNone/>
              <a:defRPr sz="441"/>
            </a:lvl5pPr>
            <a:lvl6pPr marL="629793" indent="0" algn="ctr">
              <a:buNone/>
              <a:defRPr sz="441"/>
            </a:lvl6pPr>
            <a:lvl7pPr marL="755752" indent="0" algn="ctr">
              <a:buNone/>
              <a:defRPr sz="441"/>
            </a:lvl7pPr>
            <a:lvl8pPr marL="881710" indent="0" algn="ctr">
              <a:buNone/>
              <a:defRPr sz="441"/>
            </a:lvl8pPr>
            <a:lvl9pPr marL="1007669" indent="0" algn="ctr">
              <a:buNone/>
              <a:defRPr sz="44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44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5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241473"/>
            <a:ext cx="543238" cy="38436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241473"/>
            <a:ext cx="1598221" cy="38436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35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50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1130724"/>
            <a:ext cx="2172951" cy="1886637"/>
          </a:xfrm>
        </p:spPr>
        <p:txBody>
          <a:bodyPr anchor="b"/>
          <a:lstStyle>
            <a:lvl1pPr>
              <a:defRPr sz="16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3035209"/>
            <a:ext cx="2172951" cy="992138"/>
          </a:xfrm>
        </p:spPr>
        <p:txBody>
          <a:bodyPr/>
          <a:lstStyle>
            <a:lvl1pPr marL="0" indent="0">
              <a:buNone/>
              <a:defRPr sz="661">
                <a:solidFill>
                  <a:schemeClr val="tx1">
                    <a:tint val="82000"/>
                  </a:schemeClr>
                </a:solidFill>
              </a:defRPr>
            </a:lvl1pPr>
            <a:lvl2pPr marL="125959" indent="0">
              <a:buNone/>
              <a:defRPr sz="551">
                <a:solidFill>
                  <a:schemeClr val="tx1">
                    <a:tint val="82000"/>
                  </a:schemeClr>
                </a:solidFill>
              </a:defRPr>
            </a:lvl2pPr>
            <a:lvl3pPr marL="251917" indent="0">
              <a:buNone/>
              <a:defRPr sz="496">
                <a:solidFill>
                  <a:schemeClr val="tx1">
                    <a:tint val="82000"/>
                  </a:schemeClr>
                </a:solidFill>
              </a:defRPr>
            </a:lvl3pPr>
            <a:lvl4pPr marL="377876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4pPr>
            <a:lvl5pPr marL="503834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5pPr>
            <a:lvl6pPr marL="629793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6pPr>
            <a:lvl7pPr marL="755752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7pPr>
            <a:lvl8pPr marL="881710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8pPr>
            <a:lvl9pPr marL="1007669" indent="0">
              <a:buNone/>
              <a:defRPr sz="44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57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1207364"/>
            <a:ext cx="1070729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1207364"/>
            <a:ext cx="1070729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83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241474"/>
            <a:ext cx="2172951" cy="876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1111825"/>
            <a:ext cx="1065808" cy="544888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1656713"/>
            <a:ext cx="1065808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1111825"/>
            <a:ext cx="1071057" cy="544888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1656713"/>
            <a:ext cx="1071057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2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5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3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302366"/>
            <a:ext cx="812560" cy="105828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653027"/>
            <a:ext cx="1275428" cy="3223136"/>
          </a:xfrm>
        </p:spPr>
        <p:txBody>
          <a:bodyPr/>
          <a:lstStyle>
            <a:lvl1pPr>
              <a:defRPr sz="882"/>
            </a:lvl1pPr>
            <a:lvl2pPr>
              <a:defRPr sz="771"/>
            </a:lvl2pPr>
            <a:lvl3pPr>
              <a:defRPr sz="661"/>
            </a:lvl3pPr>
            <a:lvl4pPr>
              <a:defRPr sz="551"/>
            </a:lvl4pPr>
            <a:lvl5pPr>
              <a:defRPr sz="551"/>
            </a:lvl5pPr>
            <a:lvl6pPr>
              <a:defRPr sz="551"/>
            </a:lvl6pPr>
            <a:lvl7pPr>
              <a:defRPr sz="551"/>
            </a:lvl7pPr>
            <a:lvl8pPr>
              <a:defRPr sz="551"/>
            </a:lvl8pPr>
            <a:lvl9pPr>
              <a:defRPr sz="5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1360646"/>
            <a:ext cx="812560" cy="2520766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77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302366"/>
            <a:ext cx="812560" cy="105828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653027"/>
            <a:ext cx="1275428" cy="3223136"/>
          </a:xfrm>
        </p:spPr>
        <p:txBody>
          <a:bodyPr anchor="t"/>
          <a:lstStyle>
            <a:lvl1pPr marL="0" indent="0">
              <a:buNone/>
              <a:defRPr sz="882"/>
            </a:lvl1pPr>
            <a:lvl2pPr marL="125959" indent="0">
              <a:buNone/>
              <a:defRPr sz="771"/>
            </a:lvl2pPr>
            <a:lvl3pPr marL="251917" indent="0">
              <a:buNone/>
              <a:defRPr sz="661"/>
            </a:lvl3pPr>
            <a:lvl4pPr marL="377876" indent="0">
              <a:buNone/>
              <a:defRPr sz="551"/>
            </a:lvl4pPr>
            <a:lvl5pPr marL="503834" indent="0">
              <a:buNone/>
              <a:defRPr sz="551"/>
            </a:lvl5pPr>
            <a:lvl6pPr marL="629793" indent="0">
              <a:buNone/>
              <a:defRPr sz="551"/>
            </a:lvl6pPr>
            <a:lvl7pPr marL="755752" indent="0">
              <a:buNone/>
              <a:defRPr sz="551"/>
            </a:lvl7pPr>
            <a:lvl8pPr marL="881710" indent="0">
              <a:buNone/>
              <a:defRPr sz="551"/>
            </a:lvl8pPr>
            <a:lvl9pPr marL="1007669" indent="0">
              <a:buNone/>
              <a:defRPr sz="55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1360646"/>
            <a:ext cx="812560" cy="2520766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20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241474"/>
            <a:ext cx="2172951" cy="876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1207364"/>
            <a:ext cx="2172951" cy="2877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4203726"/>
            <a:ext cx="566857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4203726"/>
            <a:ext cx="850285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4203726"/>
            <a:ext cx="566857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34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1917" rtl="0" eaLnBrk="1" latinLnBrk="0" hangingPunct="1">
        <a:lnSpc>
          <a:spcPct val="90000"/>
        </a:lnSpc>
        <a:spcBef>
          <a:spcPct val="0"/>
        </a:spcBef>
        <a:buNone/>
        <a:defRPr kumimoji="1" sz="1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79" indent="-62979" algn="l" defTabSz="2519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kumimoji="1" sz="771" kern="1200">
          <a:solidFill>
            <a:schemeClr val="tx1"/>
          </a:solidFill>
          <a:latin typeface="+mn-lt"/>
          <a:ea typeface="+mn-ea"/>
          <a:cs typeface="+mn-cs"/>
        </a:defRPr>
      </a:lvl1pPr>
      <a:lvl2pPr marL="18893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14897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551" kern="1200">
          <a:solidFill>
            <a:schemeClr val="tx1"/>
          </a:solidFill>
          <a:latin typeface="+mn-lt"/>
          <a:ea typeface="+mn-ea"/>
          <a:cs typeface="+mn-cs"/>
        </a:defRPr>
      </a:lvl3pPr>
      <a:lvl4pPr marL="440855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66814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92772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818731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944690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7064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5959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2pPr>
      <a:lvl3pPr marL="251917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77876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03834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29793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755752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881710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07669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516400" cy="45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2025-10-08T11:30:45Z</dcterms:modified>
</cp:coreProperties>
</file>