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592388" cy="4535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0" userDrawn="1">
          <p15:clr>
            <a:srgbClr val="A4A3A4"/>
          </p15:clr>
        </p15:guide>
        <p15:guide id="2" pos="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3" d="100"/>
          <a:sy n="183" d="100"/>
        </p:scale>
        <p:origin x="2696" y="184"/>
      </p:cViewPr>
      <p:guideLst>
        <p:guide orient="horz" pos="1430"/>
        <p:guide pos="8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429" y="742266"/>
            <a:ext cx="2203530" cy="1579022"/>
          </a:xfrm>
        </p:spPr>
        <p:txBody>
          <a:bodyPr anchor="b"/>
          <a:lstStyle>
            <a:lvl1pPr algn="ctr"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049" y="2382181"/>
            <a:ext cx="1944291" cy="1095026"/>
          </a:xfrm>
        </p:spPr>
        <p:txBody>
          <a:bodyPr/>
          <a:lstStyle>
            <a:lvl1pPr marL="0" indent="0" algn="ctr">
              <a:buNone/>
              <a:defRPr sz="680"/>
            </a:lvl1pPr>
            <a:lvl2pPr marL="129616" indent="0" algn="ctr">
              <a:buNone/>
              <a:defRPr sz="567"/>
            </a:lvl2pPr>
            <a:lvl3pPr marL="259232" indent="0" algn="ctr">
              <a:buNone/>
              <a:defRPr sz="510"/>
            </a:lvl3pPr>
            <a:lvl4pPr marL="388849" indent="0" algn="ctr">
              <a:buNone/>
              <a:defRPr sz="454"/>
            </a:lvl4pPr>
            <a:lvl5pPr marL="518465" indent="0" algn="ctr">
              <a:buNone/>
              <a:defRPr sz="454"/>
            </a:lvl5pPr>
            <a:lvl6pPr marL="648081" indent="0" algn="ctr">
              <a:buNone/>
              <a:defRPr sz="454"/>
            </a:lvl6pPr>
            <a:lvl7pPr marL="777697" indent="0" algn="ctr">
              <a:buNone/>
              <a:defRPr sz="454"/>
            </a:lvl7pPr>
            <a:lvl8pPr marL="907313" indent="0" algn="ctr">
              <a:buNone/>
              <a:defRPr sz="454"/>
            </a:lvl8pPr>
            <a:lvl9pPr marL="1036930" indent="0" algn="ctr">
              <a:buNone/>
              <a:defRPr sz="4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525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5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5178" y="241473"/>
            <a:ext cx="558984" cy="38436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8227" y="241473"/>
            <a:ext cx="1644546" cy="38436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45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55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76" y="1130724"/>
            <a:ext cx="2235935" cy="1886637"/>
          </a:xfrm>
        </p:spPr>
        <p:txBody>
          <a:bodyPr anchor="b"/>
          <a:lstStyle>
            <a:lvl1pPr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876" y="3035209"/>
            <a:ext cx="2235935" cy="992138"/>
          </a:xfrm>
        </p:spPr>
        <p:txBody>
          <a:bodyPr/>
          <a:lstStyle>
            <a:lvl1pPr marL="0" indent="0">
              <a:buNone/>
              <a:defRPr sz="680">
                <a:solidFill>
                  <a:schemeClr val="tx1">
                    <a:tint val="82000"/>
                  </a:schemeClr>
                </a:solidFill>
              </a:defRPr>
            </a:lvl1pPr>
            <a:lvl2pPr marL="12961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2pPr>
            <a:lvl3pPr marL="259232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3pPr>
            <a:lvl4pPr marL="388849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4pPr>
            <a:lvl5pPr marL="518465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5pPr>
            <a:lvl6pPr marL="648081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6pPr>
            <a:lvl7pPr marL="777697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7pPr>
            <a:lvl8pPr marL="907313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8pPr>
            <a:lvl9pPr marL="1036930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10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227" y="1207364"/>
            <a:ext cx="1101765" cy="2877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396" y="1207364"/>
            <a:ext cx="1101765" cy="2877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1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241474"/>
            <a:ext cx="2235935" cy="8766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5" y="1111825"/>
            <a:ext cx="1096701" cy="544888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65" y="1656713"/>
            <a:ext cx="1096701" cy="24367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12396" y="1111825"/>
            <a:ext cx="1102103" cy="544888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12396" y="1656713"/>
            <a:ext cx="1102103" cy="24367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24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90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84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302366"/>
            <a:ext cx="836113" cy="1058281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103" y="653027"/>
            <a:ext cx="1312396" cy="3223136"/>
          </a:xfrm>
        </p:spPr>
        <p:txBody>
          <a:bodyPr/>
          <a:lstStyle>
            <a:lvl1pPr>
              <a:defRPr sz="907"/>
            </a:lvl1pPr>
            <a:lvl2pPr>
              <a:defRPr sz="794"/>
            </a:lvl2pPr>
            <a:lvl3pPr>
              <a:defRPr sz="680"/>
            </a:lvl3pPr>
            <a:lvl4pPr>
              <a:defRPr sz="567"/>
            </a:lvl4pPr>
            <a:lvl5pPr>
              <a:defRPr sz="567"/>
            </a:lvl5pPr>
            <a:lvl6pPr>
              <a:defRPr sz="567"/>
            </a:lvl6pPr>
            <a:lvl7pPr>
              <a:defRPr sz="567"/>
            </a:lvl7pPr>
            <a:lvl8pPr>
              <a:defRPr sz="567"/>
            </a:lvl8pPr>
            <a:lvl9pPr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1360646"/>
            <a:ext cx="836113" cy="2520766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0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302366"/>
            <a:ext cx="836113" cy="1058281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02103" y="653027"/>
            <a:ext cx="1312396" cy="3223136"/>
          </a:xfrm>
        </p:spPr>
        <p:txBody>
          <a:bodyPr anchor="t"/>
          <a:lstStyle>
            <a:lvl1pPr marL="0" indent="0">
              <a:buNone/>
              <a:defRPr sz="907"/>
            </a:lvl1pPr>
            <a:lvl2pPr marL="129616" indent="0">
              <a:buNone/>
              <a:defRPr sz="794"/>
            </a:lvl2pPr>
            <a:lvl3pPr marL="259232" indent="0">
              <a:buNone/>
              <a:defRPr sz="680"/>
            </a:lvl3pPr>
            <a:lvl4pPr marL="388849" indent="0">
              <a:buNone/>
              <a:defRPr sz="567"/>
            </a:lvl4pPr>
            <a:lvl5pPr marL="518465" indent="0">
              <a:buNone/>
              <a:defRPr sz="567"/>
            </a:lvl5pPr>
            <a:lvl6pPr marL="648081" indent="0">
              <a:buNone/>
              <a:defRPr sz="567"/>
            </a:lvl6pPr>
            <a:lvl7pPr marL="777697" indent="0">
              <a:buNone/>
              <a:defRPr sz="567"/>
            </a:lvl7pPr>
            <a:lvl8pPr marL="907313" indent="0">
              <a:buNone/>
              <a:defRPr sz="567"/>
            </a:lvl8pPr>
            <a:lvl9pPr marL="1036930" indent="0">
              <a:buNone/>
              <a:defRPr sz="5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1360646"/>
            <a:ext cx="836113" cy="2520766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50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227" y="241474"/>
            <a:ext cx="2235935" cy="876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227" y="1207364"/>
            <a:ext cx="2235935" cy="2877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227" y="4203726"/>
            <a:ext cx="583287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8729" y="4203726"/>
            <a:ext cx="874931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0874" y="4203726"/>
            <a:ext cx="583287" cy="241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68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9232" rtl="0" eaLnBrk="1" latinLnBrk="0" hangingPunct="1">
        <a:lnSpc>
          <a:spcPct val="90000"/>
        </a:lnSpc>
        <a:spcBef>
          <a:spcPct val="0"/>
        </a:spcBef>
        <a:buNone/>
        <a:defRPr kumimoji="1" sz="12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808" indent="-64808" algn="l" defTabSz="259232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1pPr>
      <a:lvl2pPr marL="194424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680" kern="1200">
          <a:solidFill>
            <a:schemeClr val="tx1"/>
          </a:solidFill>
          <a:latin typeface="+mn-lt"/>
          <a:ea typeface="+mn-ea"/>
          <a:cs typeface="+mn-cs"/>
        </a:defRPr>
      </a:lvl2pPr>
      <a:lvl3pPr marL="324041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53657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83273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712889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842505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72122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101738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1pPr>
      <a:lvl2pPr marL="129616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59232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3pPr>
      <a:lvl4pPr marL="388849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18465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648081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777697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07313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03693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592000" cy="45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2025-10-08T11:41:28Z</dcterms:modified>
</cp:coreProperties>
</file>