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735263" cy="4535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0" userDrawn="1">
          <p15:clr>
            <a:srgbClr val="A4A3A4"/>
          </p15:clr>
        </p15:guide>
        <p15:guide id="2" pos="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3" d="100"/>
          <a:sy n="183" d="100"/>
        </p:scale>
        <p:origin x="2608" y="184"/>
      </p:cViewPr>
      <p:guideLst>
        <p:guide orient="horz" pos="1430"/>
        <p:guide pos="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45" y="742266"/>
            <a:ext cx="2324974" cy="1579022"/>
          </a:xfrm>
        </p:spPr>
        <p:txBody>
          <a:bodyPr anchor="b"/>
          <a:lstStyle>
            <a:lvl1pPr algn="ctr">
              <a:defRPr sz="17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908" y="2382181"/>
            <a:ext cx="2051447" cy="1095026"/>
          </a:xfrm>
        </p:spPr>
        <p:txBody>
          <a:bodyPr/>
          <a:lstStyle>
            <a:lvl1pPr marL="0" indent="0" algn="ctr">
              <a:buNone/>
              <a:defRPr sz="718"/>
            </a:lvl1pPr>
            <a:lvl2pPr marL="136749" indent="0" algn="ctr">
              <a:buNone/>
              <a:defRPr sz="598"/>
            </a:lvl2pPr>
            <a:lvl3pPr marL="273497" indent="0" algn="ctr">
              <a:buNone/>
              <a:defRPr sz="538"/>
            </a:lvl3pPr>
            <a:lvl4pPr marL="410246" indent="0" algn="ctr">
              <a:buNone/>
              <a:defRPr sz="479"/>
            </a:lvl4pPr>
            <a:lvl5pPr marL="546994" indent="0" algn="ctr">
              <a:buNone/>
              <a:defRPr sz="479"/>
            </a:lvl5pPr>
            <a:lvl6pPr marL="683743" indent="0" algn="ctr">
              <a:buNone/>
              <a:defRPr sz="479"/>
            </a:lvl6pPr>
            <a:lvl7pPr marL="820491" indent="0" algn="ctr">
              <a:buNone/>
              <a:defRPr sz="479"/>
            </a:lvl7pPr>
            <a:lvl8pPr marL="957240" indent="0" algn="ctr">
              <a:buNone/>
              <a:defRPr sz="479"/>
            </a:lvl8pPr>
            <a:lvl9pPr marL="1093988" indent="0" algn="ctr">
              <a:buNone/>
              <a:defRPr sz="47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14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79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57423" y="241473"/>
            <a:ext cx="589791" cy="38436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050" y="241473"/>
            <a:ext cx="1735182" cy="38436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63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15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25" y="1130724"/>
            <a:ext cx="2359164" cy="1886637"/>
          </a:xfrm>
        </p:spPr>
        <p:txBody>
          <a:bodyPr anchor="b"/>
          <a:lstStyle>
            <a:lvl1pPr>
              <a:defRPr sz="17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6625" y="3035209"/>
            <a:ext cx="2359164" cy="992138"/>
          </a:xfrm>
        </p:spPr>
        <p:txBody>
          <a:bodyPr/>
          <a:lstStyle>
            <a:lvl1pPr marL="0" indent="0">
              <a:buNone/>
              <a:defRPr sz="718">
                <a:solidFill>
                  <a:schemeClr val="tx1">
                    <a:tint val="82000"/>
                  </a:schemeClr>
                </a:solidFill>
              </a:defRPr>
            </a:lvl1pPr>
            <a:lvl2pPr marL="136749" indent="0">
              <a:buNone/>
              <a:defRPr sz="598">
                <a:solidFill>
                  <a:schemeClr val="tx1">
                    <a:tint val="82000"/>
                  </a:schemeClr>
                </a:solidFill>
              </a:defRPr>
            </a:lvl2pPr>
            <a:lvl3pPr marL="273497" indent="0">
              <a:buNone/>
              <a:defRPr sz="538">
                <a:solidFill>
                  <a:schemeClr val="tx1">
                    <a:tint val="82000"/>
                  </a:schemeClr>
                </a:solidFill>
              </a:defRPr>
            </a:lvl3pPr>
            <a:lvl4pPr marL="410246" indent="0">
              <a:buNone/>
              <a:defRPr sz="479">
                <a:solidFill>
                  <a:schemeClr val="tx1">
                    <a:tint val="82000"/>
                  </a:schemeClr>
                </a:solidFill>
              </a:defRPr>
            </a:lvl4pPr>
            <a:lvl5pPr marL="546994" indent="0">
              <a:buNone/>
              <a:defRPr sz="479">
                <a:solidFill>
                  <a:schemeClr val="tx1">
                    <a:tint val="82000"/>
                  </a:schemeClr>
                </a:solidFill>
              </a:defRPr>
            </a:lvl5pPr>
            <a:lvl6pPr marL="683743" indent="0">
              <a:buNone/>
              <a:defRPr sz="479">
                <a:solidFill>
                  <a:schemeClr val="tx1">
                    <a:tint val="82000"/>
                  </a:schemeClr>
                </a:solidFill>
              </a:defRPr>
            </a:lvl6pPr>
            <a:lvl7pPr marL="820491" indent="0">
              <a:buNone/>
              <a:defRPr sz="479">
                <a:solidFill>
                  <a:schemeClr val="tx1">
                    <a:tint val="82000"/>
                  </a:schemeClr>
                </a:solidFill>
              </a:defRPr>
            </a:lvl7pPr>
            <a:lvl8pPr marL="957240" indent="0">
              <a:buNone/>
              <a:defRPr sz="479">
                <a:solidFill>
                  <a:schemeClr val="tx1">
                    <a:tint val="82000"/>
                  </a:schemeClr>
                </a:solidFill>
              </a:defRPr>
            </a:lvl8pPr>
            <a:lvl9pPr marL="1093988" indent="0">
              <a:buNone/>
              <a:defRPr sz="47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67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049" y="1207364"/>
            <a:ext cx="1162487" cy="2877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4727" y="1207364"/>
            <a:ext cx="1162487" cy="2877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95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06" y="241474"/>
            <a:ext cx="2359164" cy="8766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406" y="1111825"/>
            <a:ext cx="1157144" cy="544888"/>
          </a:xfrm>
        </p:spPr>
        <p:txBody>
          <a:bodyPr anchor="b"/>
          <a:lstStyle>
            <a:lvl1pPr marL="0" indent="0">
              <a:buNone/>
              <a:defRPr sz="718" b="1"/>
            </a:lvl1pPr>
            <a:lvl2pPr marL="136749" indent="0">
              <a:buNone/>
              <a:defRPr sz="598" b="1"/>
            </a:lvl2pPr>
            <a:lvl3pPr marL="273497" indent="0">
              <a:buNone/>
              <a:defRPr sz="538" b="1"/>
            </a:lvl3pPr>
            <a:lvl4pPr marL="410246" indent="0">
              <a:buNone/>
              <a:defRPr sz="479" b="1"/>
            </a:lvl4pPr>
            <a:lvl5pPr marL="546994" indent="0">
              <a:buNone/>
              <a:defRPr sz="479" b="1"/>
            </a:lvl5pPr>
            <a:lvl6pPr marL="683743" indent="0">
              <a:buNone/>
              <a:defRPr sz="479" b="1"/>
            </a:lvl6pPr>
            <a:lvl7pPr marL="820491" indent="0">
              <a:buNone/>
              <a:defRPr sz="479" b="1"/>
            </a:lvl7pPr>
            <a:lvl8pPr marL="957240" indent="0">
              <a:buNone/>
              <a:defRPr sz="479" b="1"/>
            </a:lvl8pPr>
            <a:lvl9pPr marL="1093988" indent="0">
              <a:buNone/>
              <a:defRPr sz="47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406" y="1656713"/>
            <a:ext cx="1157144" cy="24367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4727" y="1111825"/>
            <a:ext cx="1162843" cy="544888"/>
          </a:xfrm>
        </p:spPr>
        <p:txBody>
          <a:bodyPr anchor="b"/>
          <a:lstStyle>
            <a:lvl1pPr marL="0" indent="0">
              <a:buNone/>
              <a:defRPr sz="718" b="1"/>
            </a:lvl1pPr>
            <a:lvl2pPr marL="136749" indent="0">
              <a:buNone/>
              <a:defRPr sz="598" b="1"/>
            </a:lvl2pPr>
            <a:lvl3pPr marL="273497" indent="0">
              <a:buNone/>
              <a:defRPr sz="538" b="1"/>
            </a:lvl3pPr>
            <a:lvl4pPr marL="410246" indent="0">
              <a:buNone/>
              <a:defRPr sz="479" b="1"/>
            </a:lvl4pPr>
            <a:lvl5pPr marL="546994" indent="0">
              <a:buNone/>
              <a:defRPr sz="479" b="1"/>
            </a:lvl5pPr>
            <a:lvl6pPr marL="683743" indent="0">
              <a:buNone/>
              <a:defRPr sz="479" b="1"/>
            </a:lvl6pPr>
            <a:lvl7pPr marL="820491" indent="0">
              <a:buNone/>
              <a:defRPr sz="479" b="1"/>
            </a:lvl7pPr>
            <a:lvl8pPr marL="957240" indent="0">
              <a:buNone/>
              <a:defRPr sz="479" b="1"/>
            </a:lvl8pPr>
            <a:lvl9pPr marL="1093988" indent="0">
              <a:buNone/>
              <a:defRPr sz="47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4727" y="1656713"/>
            <a:ext cx="1162843" cy="24367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71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35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8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05" y="302366"/>
            <a:ext cx="882194" cy="1058281"/>
          </a:xfrm>
        </p:spPr>
        <p:txBody>
          <a:bodyPr anchor="b"/>
          <a:lstStyle>
            <a:lvl1pPr>
              <a:defRPr sz="9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43" y="653027"/>
            <a:ext cx="1384727" cy="3223136"/>
          </a:xfrm>
        </p:spPr>
        <p:txBody>
          <a:bodyPr/>
          <a:lstStyle>
            <a:lvl1pPr>
              <a:defRPr sz="957"/>
            </a:lvl1pPr>
            <a:lvl2pPr>
              <a:defRPr sz="837"/>
            </a:lvl2pPr>
            <a:lvl3pPr>
              <a:defRPr sz="718"/>
            </a:lvl3pPr>
            <a:lvl4pPr>
              <a:defRPr sz="598"/>
            </a:lvl4pPr>
            <a:lvl5pPr>
              <a:defRPr sz="598"/>
            </a:lvl5pPr>
            <a:lvl6pPr>
              <a:defRPr sz="598"/>
            </a:lvl6pPr>
            <a:lvl7pPr>
              <a:defRPr sz="598"/>
            </a:lvl7pPr>
            <a:lvl8pPr>
              <a:defRPr sz="598"/>
            </a:lvl8pPr>
            <a:lvl9pPr>
              <a:defRPr sz="59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405" y="1360646"/>
            <a:ext cx="882194" cy="2520766"/>
          </a:xfrm>
        </p:spPr>
        <p:txBody>
          <a:bodyPr/>
          <a:lstStyle>
            <a:lvl1pPr marL="0" indent="0">
              <a:buNone/>
              <a:defRPr sz="479"/>
            </a:lvl1pPr>
            <a:lvl2pPr marL="136749" indent="0">
              <a:buNone/>
              <a:defRPr sz="419"/>
            </a:lvl2pPr>
            <a:lvl3pPr marL="273497" indent="0">
              <a:buNone/>
              <a:defRPr sz="359"/>
            </a:lvl3pPr>
            <a:lvl4pPr marL="410246" indent="0">
              <a:buNone/>
              <a:defRPr sz="299"/>
            </a:lvl4pPr>
            <a:lvl5pPr marL="546994" indent="0">
              <a:buNone/>
              <a:defRPr sz="299"/>
            </a:lvl5pPr>
            <a:lvl6pPr marL="683743" indent="0">
              <a:buNone/>
              <a:defRPr sz="299"/>
            </a:lvl6pPr>
            <a:lvl7pPr marL="820491" indent="0">
              <a:buNone/>
              <a:defRPr sz="299"/>
            </a:lvl7pPr>
            <a:lvl8pPr marL="957240" indent="0">
              <a:buNone/>
              <a:defRPr sz="299"/>
            </a:lvl8pPr>
            <a:lvl9pPr marL="1093988" indent="0">
              <a:buNone/>
              <a:defRPr sz="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49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05" y="302366"/>
            <a:ext cx="882194" cy="1058281"/>
          </a:xfrm>
        </p:spPr>
        <p:txBody>
          <a:bodyPr anchor="b"/>
          <a:lstStyle>
            <a:lvl1pPr>
              <a:defRPr sz="9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2843" y="653027"/>
            <a:ext cx="1384727" cy="3223136"/>
          </a:xfrm>
        </p:spPr>
        <p:txBody>
          <a:bodyPr anchor="t"/>
          <a:lstStyle>
            <a:lvl1pPr marL="0" indent="0">
              <a:buNone/>
              <a:defRPr sz="957"/>
            </a:lvl1pPr>
            <a:lvl2pPr marL="136749" indent="0">
              <a:buNone/>
              <a:defRPr sz="837"/>
            </a:lvl2pPr>
            <a:lvl3pPr marL="273497" indent="0">
              <a:buNone/>
              <a:defRPr sz="718"/>
            </a:lvl3pPr>
            <a:lvl4pPr marL="410246" indent="0">
              <a:buNone/>
              <a:defRPr sz="598"/>
            </a:lvl4pPr>
            <a:lvl5pPr marL="546994" indent="0">
              <a:buNone/>
              <a:defRPr sz="598"/>
            </a:lvl5pPr>
            <a:lvl6pPr marL="683743" indent="0">
              <a:buNone/>
              <a:defRPr sz="598"/>
            </a:lvl6pPr>
            <a:lvl7pPr marL="820491" indent="0">
              <a:buNone/>
              <a:defRPr sz="598"/>
            </a:lvl7pPr>
            <a:lvl8pPr marL="957240" indent="0">
              <a:buNone/>
              <a:defRPr sz="598"/>
            </a:lvl8pPr>
            <a:lvl9pPr marL="1093988" indent="0">
              <a:buNone/>
              <a:defRPr sz="59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405" y="1360646"/>
            <a:ext cx="882194" cy="2520766"/>
          </a:xfrm>
        </p:spPr>
        <p:txBody>
          <a:bodyPr/>
          <a:lstStyle>
            <a:lvl1pPr marL="0" indent="0">
              <a:buNone/>
              <a:defRPr sz="479"/>
            </a:lvl1pPr>
            <a:lvl2pPr marL="136749" indent="0">
              <a:buNone/>
              <a:defRPr sz="419"/>
            </a:lvl2pPr>
            <a:lvl3pPr marL="273497" indent="0">
              <a:buNone/>
              <a:defRPr sz="359"/>
            </a:lvl3pPr>
            <a:lvl4pPr marL="410246" indent="0">
              <a:buNone/>
              <a:defRPr sz="299"/>
            </a:lvl4pPr>
            <a:lvl5pPr marL="546994" indent="0">
              <a:buNone/>
              <a:defRPr sz="299"/>
            </a:lvl5pPr>
            <a:lvl6pPr marL="683743" indent="0">
              <a:buNone/>
              <a:defRPr sz="299"/>
            </a:lvl6pPr>
            <a:lvl7pPr marL="820491" indent="0">
              <a:buNone/>
              <a:defRPr sz="299"/>
            </a:lvl7pPr>
            <a:lvl8pPr marL="957240" indent="0">
              <a:buNone/>
              <a:defRPr sz="299"/>
            </a:lvl8pPr>
            <a:lvl9pPr marL="1093988" indent="0">
              <a:buNone/>
              <a:defRPr sz="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78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050" y="241474"/>
            <a:ext cx="2359164" cy="876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050" y="1207364"/>
            <a:ext cx="2359164" cy="2877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049" y="4203726"/>
            <a:ext cx="615434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6056" y="4203726"/>
            <a:ext cx="923151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1780" y="4203726"/>
            <a:ext cx="615434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78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73497" rtl="0" eaLnBrk="1" latinLnBrk="0" hangingPunct="1">
        <a:lnSpc>
          <a:spcPct val="90000"/>
        </a:lnSpc>
        <a:spcBef>
          <a:spcPct val="0"/>
        </a:spcBef>
        <a:buNone/>
        <a:defRPr kumimoji="1" sz="13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374" indent="-68374" algn="l" defTabSz="27349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837" kern="1200">
          <a:solidFill>
            <a:schemeClr val="tx1"/>
          </a:solidFill>
          <a:latin typeface="+mn-lt"/>
          <a:ea typeface="+mn-ea"/>
          <a:cs typeface="+mn-cs"/>
        </a:defRPr>
      </a:lvl1pPr>
      <a:lvl2pPr marL="205123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718" kern="1200">
          <a:solidFill>
            <a:schemeClr val="tx1"/>
          </a:solidFill>
          <a:latin typeface="+mn-lt"/>
          <a:ea typeface="+mn-ea"/>
          <a:cs typeface="+mn-cs"/>
        </a:defRPr>
      </a:lvl2pPr>
      <a:lvl3pPr marL="341871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98" kern="1200">
          <a:solidFill>
            <a:schemeClr val="tx1"/>
          </a:solidFill>
          <a:latin typeface="+mn-lt"/>
          <a:ea typeface="+mn-ea"/>
          <a:cs typeface="+mn-cs"/>
        </a:defRPr>
      </a:lvl3pPr>
      <a:lvl4pPr marL="478620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4pPr>
      <a:lvl5pPr marL="615368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5pPr>
      <a:lvl6pPr marL="752117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6pPr>
      <a:lvl7pPr marL="888865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7pPr>
      <a:lvl8pPr marL="1025614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8pPr>
      <a:lvl9pPr marL="1162362" indent="-68374" algn="l" defTabSz="273497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1pPr>
      <a:lvl2pPr marL="136749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2pPr>
      <a:lvl3pPr marL="273497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3pPr>
      <a:lvl4pPr marL="410246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4pPr>
      <a:lvl5pPr marL="546994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5pPr>
      <a:lvl6pPr marL="683743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6pPr>
      <a:lvl7pPr marL="820491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7pPr>
      <a:lvl8pPr marL="957240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8pPr>
      <a:lvl9pPr marL="1093988" algn="l" defTabSz="273497" rtl="0" eaLnBrk="1" latinLnBrk="0" hangingPunct="1"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732400" cy="453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2025-10-08T11:52:31Z</dcterms:modified>
</cp:coreProperties>
</file>