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57" r:id="rId3"/>
    <p:sldId id="258" r:id="rId4"/>
  </p:sldIdLst>
  <p:sldSz cx="2916238" cy="44640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07" userDrawn="1">
          <p15:clr>
            <a:srgbClr val="A4A3A4"/>
          </p15:clr>
        </p15:guide>
        <p15:guide id="2" pos="9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186" d="100"/>
          <a:sy n="186" d="100"/>
        </p:scale>
        <p:origin x="2480" y="192"/>
      </p:cViewPr>
      <p:guideLst>
        <p:guide orient="horz" pos="1407"/>
        <p:guide pos="9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8718" y="730575"/>
            <a:ext cx="2478802" cy="1554151"/>
          </a:xfrm>
        </p:spPr>
        <p:txBody>
          <a:bodyPr anchor="b"/>
          <a:lstStyle>
            <a:lvl1pPr algn="ctr">
              <a:defRPr sz="191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4530" y="2344660"/>
            <a:ext cx="2187179" cy="1077778"/>
          </a:xfrm>
        </p:spPr>
        <p:txBody>
          <a:bodyPr/>
          <a:lstStyle>
            <a:lvl1pPr marL="0" indent="0" algn="ctr">
              <a:buNone/>
              <a:defRPr sz="765"/>
            </a:lvl1pPr>
            <a:lvl2pPr marL="145801" indent="0" algn="ctr">
              <a:buNone/>
              <a:defRPr sz="638"/>
            </a:lvl2pPr>
            <a:lvl3pPr marL="291602" indent="0" algn="ctr">
              <a:buNone/>
              <a:defRPr sz="574"/>
            </a:lvl3pPr>
            <a:lvl4pPr marL="437403" indent="0" algn="ctr">
              <a:buNone/>
              <a:defRPr sz="510"/>
            </a:lvl4pPr>
            <a:lvl5pPr marL="583204" indent="0" algn="ctr">
              <a:buNone/>
              <a:defRPr sz="510"/>
            </a:lvl5pPr>
            <a:lvl6pPr marL="729005" indent="0" algn="ctr">
              <a:buNone/>
              <a:defRPr sz="510"/>
            </a:lvl6pPr>
            <a:lvl7pPr marL="874806" indent="0" algn="ctr">
              <a:buNone/>
              <a:defRPr sz="510"/>
            </a:lvl7pPr>
            <a:lvl8pPr marL="1020608" indent="0" algn="ctr">
              <a:buNone/>
              <a:defRPr sz="510"/>
            </a:lvl8pPr>
            <a:lvl9pPr marL="1166409" indent="0" algn="ctr">
              <a:buNone/>
              <a:defRPr sz="51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0392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6139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86933" y="237669"/>
            <a:ext cx="628814" cy="37830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492" y="237669"/>
            <a:ext cx="1849988" cy="37830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245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1733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973" y="1112914"/>
            <a:ext cx="2515255" cy="1856920"/>
          </a:xfrm>
        </p:spPr>
        <p:txBody>
          <a:bodyPr anchor="b"/>
          <a:lstStyle>
            <a:lvl1pPr>
              <a:defRPr sz="191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973" y="2987401"/>
            <a:ext cx="2515255" cy="976511"/>
          </a:xfrm>
        </p:spPr>
        <p:txBody>
          <a:bodyPr/>
          <a:lstStyle>
            <a:lvl1pPr marL="0" indent="0">
              <a:buNone/>
              <a:defRPr sz="765">
                <a:solidFill>
                  <a:schemeClr val="tx1">
                    <a:tint val="82000"/>
                  </a:schemeClr>
                </a:solidFill>
              </a:defRPr>
            </a:lvl1pPr>
            <a:lvl2pPr marL="145801" indent="0">
              <a:buNone/>
              <a:defRPr sz="638">
                <a:solidFill>
                  <a:schemeClr val="tx1">
                    <a:tint val="82000"/>
                  </a:schemeClr>
                </a:solidFill>
              </a:defRPr>
            </a:lvl2pPr>
            <a:lvl3pPr marL="291602" indent="0">
              <a:buNone/>
              <a:defRPr sz="574">
                <a:solidFill>
                  <a:schemeClr val="tx1">
                    <a:tint val="82000"/>
                  </a:schemeClr>
                </a:solidFill>
              </a:defRPr>
            </a:lvl3pPr>
            <a:lvl4pPr marL="437403" indent="0">
              <a:buNone/>
              <a:defRPr sz="510">
                <a:solidFill>
                  <a:schemeClr val="tx1">
                    <a:tint val="82000"/>
                  </a:schemeClr>
                </a:solidFill>
              </a:defRPr>
            </a:lvl4pPr>
            <a:lvl5pPr marL="583204" indent="0">
              <a:buNone/>
              <a:defRPr sz="510">
                <a:solidFill>
                  <a:schemeClr val="tx1">
                    <a:tint val="82000"/>
                  </a:schemeClr>
                </a:solidFill>
              </a:defRPr>
            </a:lvl5pPr>
            <a:lvl6pPr marL="729005" indent="0">
              <a:buNone/>
              <a:defRPr sz="510">
                <a:solidFill>
                  <a:schemeClr val="tx1">
                    <a:tint val="82000"/>
                  </a:schemeClr>
                </a:solidFill>
              </a:defRPr>
            </a:lvl6pPr>
            <a:lvl7pPr marL="874806" indent="0">
              <a:buNone/>
              <a:defRPr sz="510">
                <a:solidFill>
                  <a:schemeClr val="tx1">
                    <a:tint val="82000"/>
                  </a:schemeClr>
                </a:solidFill>
              </a:defRPr>
            </a:lvl7pPr>
            <a:lvl8pPr marL="1020608" indent="0">
              <a:buNone/>
              <a:defRPr sz="510">
                <a:solidFill>
                  <a:schemeClr val="tx1">
                    <a:tint val="82000"/>
                  </a:schemeClr>
                </a:solidFill>
              </a:defRPr>
            </a:lvl8pPr>
            <a:lvl9pPr marL="1166409" indent="0">
              <a:buNone/>
              <a:defRPr sz="51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6439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0491" y="1188347"/>
            <a:ext cx="1239401" cy="28323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6346" y="1188347"/>
            <a:ext cx="1239401" cy="28323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818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871" y="237670"/>
            <a:ext cx="2515255" cy="86284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872" y="1094312"/>
            <a:ext cx="1233705" cy="536306"/>
          </a:xfrm>
        </p:spPr>
        <p:txBody>
          <a:bodyPr anchor="b"/>
          <a:lstStyle>
            <a:lvl1pPr marL="0" indent="0">
              <a:buNone/>
              <a:defRPr sz="765" b="1"/>
            </a:lvl1pPr>
            <a:lvl2pPr marL="145801" indent="0">
              <a:buNone/>
              <a:defRPr sz="638" b="1"/>
            </a:lvl2pPr>
            <a:lvl3pPr marL="291602" indent="0">
              <a:buNone/>
              <a:defRPr sz="574" b="1"/>
            </a:lvl3pPr>
            <a:lvl4pPr marL="437403" indent="0">
              <a:buNone/>
              <a:defRPr sz="510" b="1"/>
            </a:lvl4pPr>
            <a:lvl5pPr marL="583204" indent="0">
              <a:buNone/>
              <a:defRPr sz="510" b="1"/>
            </a:lvl5pPr>
            <a:lvl6pPr marL="729005" indent="0">
              <a:buNone/>
              <a:defRPr sz="510" b="1"/>
            </a:lvl6pPr>
            <a:lvl7pPr marL="874806" indent="0">
              <a:buNone/>
              <a:defRPr sz="510" b="1"/>
            </a:lvl7pPr>
            <a:lvl8pPr marL="1020608" indent="0">
              <a:buNone/>
              <a:defRPr sz="510" b="1"/>
            </a:lvl8pPr>
            <a:lvl9pPr marL="1166409" indent="0">
              <a:buNone/>
              <a:defRPr sz="51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0872" y="1630618"/>
            <a:ext cx="1233705" cy="239839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76346" y="1094312"/>
            <a:ext cx="1239781" cy="536306"/>
          </a:xfrm>
        </p:spPr>
        <p:txBody>
          <a:bodyPr anchor="b"/>
          <a:lstStyle>
            <a:lvl1pPr marL="0" indent="0">
              <a:buNone/>
              <a:defRPr sz="765" b="1"/>
            </a:lvl1pPr>
            <a:lvl2pPr marL="145801" indent="0">
              <a:buNone/>
              <a:defRPr sz="638" b="1"/>
            </a:lvl2pPr>
            <a:lvl3pPr marL="291602" indent="0">
              <a:buNone/>
              <a:defRPr sz="574" b="1"/>
            </a:lvl3pPr>
            <a:lvl4pPr marL="437403" indent="0">
              <a:buNone/>
              <a:defRPr sz="510" b="1"/>
            </a:lvl4pPr>
            <a:lvl5pPr marL="583204" indent="0">
              <a:buNone/>
              <a:defRPr sz="510" b="1"/>
            </a:lvl5pPr>
            <a:lvl6pPr marL="729005" indent="0">
              <a:buNone/>
              <a:defRPr sz="510" b="1"/>
            </a:lvl6pPr>
            <a:lvl7pPr marL="874806" indent="0">
              <a:buNone/>
              <a:defRPr sz="510" b="1"/>
            </a:lvl7pPr>
            <a:lvl8pPr marL="1020608" indent="0">
              <a:buNone/>
              <a:defRPr sz="510" b="1"/>
            </a:lvl8pPr>
            <a:lvl9pPr marL="1166409" indent="0">
              <a:buNone/>
              <a:defRPr sz="51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76346" y="1630618"/>
            <a:ext cx="1239781" cy="239839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0373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041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388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871" y="297603"/>
            <a:ext cx="940563" cy="1041612"/>
          </a:xfrm>
        </p:spPr>
        <p:txBody>
          <a:bodyPr anchor="b"/>
          <a:lstStyle>
            <a:lvl1pPr>
              <a:defRPr sz="102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9781" y="642741"/>
            <a:ext cx="1476345" cy="3172369"/>
          </a:xfrm>
        </p:spPr>
        <p:txBody>
          <a:bodyPr/>
          <a:lstStyle>
            <a:lvl1pPr>
              <a:defRPr sz="1020"/>
            </a:lvl1pPr>
            <a:lvl2pPr>
              <a:defRPr sz="893"/>
            </a:lvl2pPr>
            <a:lvl3pPr>
              <a:defRPr sz="765"/>
            </a:lvl3pPr>
            <a:lvl4pPr>
              <a:defRPr sz="638"/>
            </a:lvl4pPr>
            <a:lvl5pPr>
              <a:defRPr sz="638"/>
            </a:lvl5pPr>
            <a:lvl6pPr>
              <a:defRPr sz="638"/>
            </a:lvl6pPr>
            <a:lvl7pPr>
              <a:defRPr sz="638"/>
            </a:lvl7pPr>
            <a:lvl8pPr>
              <a:defRPr sz="638"/>
            </a:lvl8pPr>
            <a:lvl9pPr>
              <a:defRPr sz="63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0871" y="1339215"/>
            <a:ext cx="940563" cy="2481061"/>
          </a:xfrm>
        </p:spPr>
        <p:txBody>
          <a:bodyPr/>
          <a:lstStyle>
            <a:lvl1pPr marL="0" indent="0">
              <a:buNone/>
              <a:defRPr sz="510"/>
            </a:lvl1pPr>
            <a:lvl2pPr marL="145801" indent="0">
              <a:buNone/>
              <a:defRPr sz="446"/>
            </a:lvl2pPr>
            <a:lvl3pPr marL="291602" indent="0">
              <a:buNone/>
              <a:defRPr sz="383"/>
            </a:lvl3pPr>
            <a:lvl4pPr marL="437403" indent="0">
              <a:buNone/>
              <a:defRPr sz="319"/>
            </a:lvl4pPr>
            <a:lvl5pPr marL="583204" indent="0">
              <a:buNone/>
              <a:defRPr sz="319"/>
            </a:lvl5pPr>
            <a:lvl6pPr marL="729005" indent="0">
              <a:buNone/>
              <a:defRPr sz="319"/>
            </a:lvl6pPr>
            <a:lvl7pPr marL="874806" indent="0">
              <a:buNone/>
              <a:defRPr sz="319"/>
            </a:lvl7pPr>
            <a:lvl8pPr marL="1020608" indent="0">
              <a:buNone/>
              <a:defRPr sz="319"/>
            </a:lvl8pPr>
            <a:lvl9pPr marL="1166409" indent="0">
              <a:buNone/>
              <a:defRPr sz="31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032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871" y="297603"/>
            <a:ext cx="940563" cy="1041612"/>
          </a:xfrm>
        </p:spPr>
        <p:txBody>
          <a:bodyPr anchor="b"/>
          <a:lstStyle>
            <a:lvl1pPr>
              <a:defRPr sz="102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39781" y="642741"/>
            <a:ext cx="1476345" cy="3172369"/>
          </a:xfrm>
        </p:spPr>
        <p:txBody>
          <a:bodyPr anchor="t"/>
          <a:lstStyle>
            <a:lvl1pPr marL="0" indent="0">
              <a:buNone/>
              <a:defRPr sz="1020"/>
            </a:lvl1pPr>
            <a:lvl2pPr marL="145801" indent="0">
              <a:buNone/>
              <a:defRPr sz="893"/>
            </a:lvl2pPr>
            <a:lvl3pPr marL="291602" indent="0">
              <a:buNone/>
              <a:defRPr sz="765"/>
            </a:lvl3pPr>
            <a:lvl4pPr marL="437403" indent="0">
              <a:buNone/>
              <a:defRPr sz="638"/>
            </a:lvl4pPr>
            <a:lvl5pPr marL="583204" indent="0">
              <a:buNone/>
              <a:defRPr sz="638"/>
            </a:lvl5pPr>
            <a:lvl6pPr marL="729005" indent="0">
              <a:buNone/>
              <a:defRPr sz="638"/>
            </a:lvl6pPr>
            <a:lvl7pPr marL="874806" indent="0">
              <a:buNone/>
              <a:defRPr sz="638"/>
            </a:lvl7pPr>
            <a:lvl8pPr marL="1020608" indent="0">
              <a:buNone/>
              <a:defRPr sz="638"/>
            </a:lvl8pPr>
            <a:lvl9pPr marL="1166409" indent="0">
              <a:buNone/>
              <a:defRPr sz="63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0871" y="1339215"/>
            <a:ext cx="940563" cy="2481061"/>
          </a:xfrm>
        </p:spPr>
        <p:txBody>
          <a:bodyPr/>
          <a:lstStyle>
            <a:lvl1pPr marL="0" indent="0">
              <a:buNone/>
              <a:defRPr sz="510"/>
            </a:lvl1pPr>
            <a:lvl2pPr marL="145801" indent="0">
              <a:buNone/>
              <a:defRPr sz="446"/>
            </a:lvl2pPr>
            <a:lvl3pPr marL="291602" indent="0">
              <a:buNone/>
              <a:defRPr sz="383"/>
            </a:lvl3pPr>
            <a:lvl4pPr marL="437403" indent="0">
              <a:buNone/>
              <a:defRPr sz="319"/>
            </a:lvl4pPr>
            <a:lvl5pPr marL="583204" indent="0">
              <a:buNone/>
              <a:defRPr sz="319"/>
            </a:lvl5pPr>
            <a:lvl6pPr marL="729005" indent="0">
              <a:buNone/>
              <a:defRPr sz="319"/>
            </a:lvl6pPr>
            <a:lvl7pPr marL="874806" indent="0">
              <a:buNone/>
              <a:defRPr sz="319"/>
            </a:lvl7pPr>
            <a:lvl8pPr marL="1020608" indent="0">
              <a:buNone/>
              <a:defRPr sz="319"/>
            </a:lvl8pPr>
            <a:lvl9pPr marL="1166409" indent="0">
              <a:buNone/>
              <a:defRPr sz="31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2014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0492" y="237670"/>
            <a:ext cx="2515255" cy="862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492" y="1188347"/>
            <a:ext cx="2515255" cy="28323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0491" y="4137514"/>
            <a:ext cx="656154" cy="237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8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66004" y="4137514"/>
            <a:ext cx="984230" cy="237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8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59593" y="4137514"/>
            <a:ext cx="656154" cy="237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8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376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91602" rtl="0" eaLnBrk="1" latinLnBrk="0" hangingPunct="1">
        <a:lnSpc>
          <a:spcPct val="90000"/>
        </a:lnSpc>
        <a:spcBef>
          <a:spcPct val="0"/>
        </a:spcBef>
        <a:buNone/>
        <a:defRPr kumimoji="1" sz="14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901" indent="-72901" algn="l" defTabSz="291602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1pPr>
      <a:lvl2pPr marL="218702" indent="-72901" algn="l" defTabSz="291602" rtl="0" eaLnBrk="1" latinLnBrk="0" hangingPunct="1">
        <a:lnSpc>
          <a:spcPct val="90000"/>
        </a:lnSpc>
        <a:spcBef>
          <a:spcPts val="159"/>
        </a:spcBef>
        <a:buFont typeface="Arial" panose="020B0604020202020204" pitchFamily="34" charset="0"/>
        <a:buChar char="•"/>
        <a:defRPr kumimoji="1" sz="765" kern="1200">
          <a:solidFill>
            <a:schemeClr val="tx1"/>
          </a:solidFill>
          <a:latin typeface="+mn-lt"/>
          <a:ea typeface="+mn-ea"/>
          <a:cs typeface="+mn-cs"/>
        </a:defRPr>
      </a:lvl2pPr>
      <a:lvl3pPr marL="364503" indent="-72901" algn="l" defTabSz="291602" rtl="0" eaLnBrk="1" latinLnBrk="0" hangingPunct="1">
        <a:lnSpc>
          <a:spcPct val="90000"/>
        </a:lnSpc>
        <a:spcBef>
          <a:spcPts val="159"/>
        </a:spcBef>
        <a:buFont typeface="Arial" panose="020B0604020202020204" pitchFamily="34" charset="0"/>
        <a:buChar char="•"/>
        <a:defRPr kumimoji="1" sz="638" kern="1200">
          <a:solidFill>
            <a:schemeClr val="tx1"/>
          </a:solidFill>
          <a:latin typeface="+mn-lt"/>
          <a:ea typeface="+mn-ea"/>
          <a:cs typeface="+mn-cs"/>
        </a:defRPr>
      </a:lvl3pPr>
      <a:lvl4pPr marL="510304" indent="-72901" algn="l" defTabSz="291602" rtl="0" eaLnBrk="1" latinLnBrk="0" hangingPunct="1">
        <a:lnSpc>
          <a:spcPct val="90000"/>
        </a:lnSpc>
        <a:spcBef>
          <a:spcPts val="159"/>
        </a:spcBef>
        <a:buFont typeface="Arial" panose="020B0604020202020204" pitchFamily="34" charset="0"/>
        <a:buChar char="•"/>
        <a:defRPr kumimoji="1" sz="574" kern="1200">
          <a:solidFill>
            <a:schemeClr val="tx1"/>
          </a:solidFill>
          <a:latin typeface="+mn-lt"/>
          <a:ea typeface="+mn-ea"/>
          <a:cs typeface="+mn-cs"/>
        </a:defRPr>
      </a:lvl4pPr>
      <a:lvl5pPr marL="656105" indent="-72901" algn="l" defTabSz="291602" rtl="0" eaLnBrk="1" latinLnBrk="0" hangingPunct="1">
        <a:lnSpc>
          <a:spcPct val="90000"/>
        </a:lnSpc>
        <a:spcBef>
          <a:spcPts val="159"/>
        </a:spcBef>
        <a:buFont typeface="Arial" panose="020B0604020202020204" pitchFamily="34" charset="0"/>
        <a:buChar char="•"/>
        <a:defRPr kumimoji="1" sz="574" kern="1200">
          <a:solidFill>
            <a:schemeClr val="tx1"/>
          </a:solidFill>
          <a:latin typeface="+mn-lt"/>
          <a:ea typeface="+mn-ea"/>
          <a:cs typeface="+mn-cs"/>
        </a:defRPr>
      </a:lvl5pPr>
      <a:lvl6pPr marL="801906" indent="-72901" algn="l" defTabSz="291602" rtl="0" eaLnBrk="1" latinLnBrk="0" hangingPunct="1">
        <a:lnSpc>
          <a:spcPct val="90000"/>
        </a:lnSpc>
        <a:spcBef>
          <a:spcPts val="159"/>
        </a:spcBef>
        <a:buFont typeface="Arial" panose="020B0604020202020204" pitchFamily="34" charset="0"/>
        <a:buChar char="•"/>
        <a:defRPr kumimoji="1" sz="574" kern="1200">
          <a:solidFill>
            <a:schemeClr val="tx1"/>
          </a:solidFill>
          <a:latin typeface="+mn-lt"/>
          <a:ea typeface="+mn-ea"/>
          <a:cs typeface="+mn-cs"/>
        </a:defRPr>
      </a:lvl6pPr>
      <a:lvl7pPr marL="947707" indent="-72901" algn="l" defTabSz="291602" rtl="0" eaLnBrk="1" latinLnBrk="0" hangingPunct="1">
        <a:lnSpc>
          <a:spcPct val="90000"/>
        </a:lnSpc>
        <a:spcBef>
          <a:spcPts val="159"/>
        </a:spcBef>
        <a:buFont typeface="Arial" panose="020B0604020202020204" pitchFamily="34" charset="0"/>
        <a:buChar char="•"/>
        <a:defRPr kumimoji="1" sz="574" kern="1200">
          <a:solidFill>
            <a:schemeClr val="tx1"/>
          </a:solidFill>
          <a:latin typeface="+mn-lt"/>
          <a:ea typeface="+mn-ea"/>
          <a:cs typeface="+mn-cs"/>
        </a:defRPr>
      </a:lvl7pPr>
      <a:lvl8pPr marL="1093508" indent="-72901" algn="l" defTabSz="291602" rtl="0" eaLnBrk="1" latinLnBrk="0" hangingPunct="1">
        <a:lnSpc>
          <a:spcPct val="90000"/>
        </a:lnSpc>
        <a:spcBef>
          <a:spcPts val="159"/>
        </a:spcBef>
        <a:buFont typeface="Arial" panose="020B0604020202020204" pitchFamily="34" charset="0"/>
        <a:buChar char="•"/>
        <a:defRPr kumimoji="1" sz="574" kern="1200">
          <a:solidFill>
            <a:schemeClr val="tx1"/>
          </a:solidFill>
          <a:latin typeface="+mn-lt"/>
          <a:ea typeface="+mn-ea"/>
          <a:cs typeface="+mn-cs"/>
        </a:defRPr>
      </a:lvl8pPr>
      <a:lvl9pPr marL="1239309" indent="-72901" algn="l" defTabSz="291602" rtl="0" eaLnBrk="1" latinLnBrk="0" hangingPunct="1">
        <a:lnSpc>
          <a:spcPct val="90000"/>
        </a:lnSpc>
        <a:spcBef>
          <a:spcPts val="159"/>
        </a:spcBef>
        <a:buFont typeface="Arial" panose="020B0604020202020204" pitchFamily="34" charset="0"/>
        <a:buChar char="•"/>
        <a:defRPr kumimoji="1" sz="57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1602" rtl="0" eaLnBrk="1" latinLnBrk="0" hangingPunct="1">
        <a:defRPr kumimoji="1" sz="574" kern="1200">
          <a:solidFill>
            <a:schemeClr val="tx1"/>
          </a:solidFill>
          <a:latin typeface="+mn-lt"/>
          <a:ea typeface="+mn-ea"/>
          <a:cs typeface="+mn-cs"/>
        </a:defRPr>
      </a:lvl1pPr>
      <a:lvl2pPr marL="145801" algn="l" defTabSz="291602" rtl="0" eaLnBrk="1" latinLnBrk="0" hangingPunct="1">
        <a:defRPr kumimoji="1" sz="574" kern="1200">
          <a:solidFill>
            <a:schemeClr val="tx1"/>
          </a:solidFill>
          <a:latin typeface="+mn-lt"/>
          <a:ea typeface="+mn-ea"/>
          <a:cs typeface="+mn-cs"/>
        </a:defRPr>
      </a:lvl2pPr>
      <a:lvl3pPr marL="291602" algn="l" defTabSz="291602" rtl="0" eaLnBrk="1" latinLnBrk="0" hangingPunct="1">
        <a:defRPr kumimoji="1" sz="574" kern="1200">
          <a:solidFill>
            <a:schemeClr val="tx1"/>
          </a:solidFill>
          <a:latin typeface="+mn-lt"/>
          <a:ea typeface="+mn-ea"/>
          <a:cs typeface="+mn-cs"/>
        </a:defRPr>
      </a:lvl3pPr>
      <a:lvl4pPr marL="437403" algn="l" defTabSz="291602" rtl="0" eaLnBrk="1" latinLnBrk="0" hangingPunct="1">
        <a:defRPr kumimoji="1" sz="574" kern="1200">
          <a:solidFill>
            <a:schemeClr val="tx1"/>
          </a:solidFill>
          <a:latin typeface="+mn-lt"/>
          <a:ea typeface="+mn-ea"/>
          <a:cs typeface="+mn-cs"/>
        </a:defRPr>
      </a:lvl4pPr>
      <a:lvl5pPr marL="583204" algn="l" defTabSz="291602" rtl="0" eaLnBrk="1" latinLnBrk="0" hangingPunct="1">
        <a:defRPr kumimoji="1" sz="574" kern="1200">
          <a:solidFill>
            <a:schemeClr val="tx1"/>
          </a:solidFill>
          <a:latin typeface="+mn-lt"/>
          <a:ea typeface="+mn-ea"/>
          <a:cs typeface="+mn-cs"/>
        </a:defRPr>
      </a:lvl5pPr>
      <a:lvl6pPr marL="729005" algn="l" defTabSz="291602" rtl="0" eaLnBrk="1" latinLnBrk="0" hangingPunct="1">
        <a:defRPr kumimoji="1" sz="574" kern="1200">
          <a:solidFill>
            <a:schemeClr val="tx1"/>
          </a:solidFill>
          <a:latin typeface="+mn-lt"/>
          <a:ea typeface="+mn-ea"/>
          <a:cs typeface="+mn-cs"/>
        </a:defRPr>
      </a:lvl6pPr>
      <a:lvl7pPr marL="874806" algn="l" defTabSz="291602" rtl="0" eaLnBrk="1" latinLnBrk="0" hangingPunct="1">
        <a:defRPr kumimoji="1" sz="574" kern="1200">
          <a:solidFill>
            <a:schemeClr val="tx1"/>
          </a:solidFill>
          <a:latin typeface="+mn-lt"/>
          <a:ea typeface="+mn-ea"/>
          <a:cs typeface="+mn-cs"/>
        </a:defRPr>
      </a:lvl7pPr>
      <a:lvl8pPr marL="1020608" algn="l" defTabSz="291602" rtl="0" eaLnBrk="1" latinLnBrk="0" hangingPunct="1">
        <a:defRPr kumimoji="1" sz="574" kern="1200">
          <a:solidFill>
            <a:schemeClr val="tx1"/>
          </a:solidFill>
          <a:latin typeface="+mn-lt"/>
          <a:ea typeface="+mn-ea"/>
          <a:cs typeface="+mn-cs"/>
        </a:defRPr>
      </a:lvl8pPr>
      <a:lvl9pPr marL="1166409" algn="l" defTabSz="291602" rtl="0" eaLnBrk="1" latinLnBrk="0" hangingPunct="1">
        <a:defRPr kumimoji="1" sz="5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2912400" cy="4463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7</cp:revision>
  <dcterms:created xsi:type="dcterms:W3CDTF">2025-10-02T10:38:23Z</dcterms:created>
  <dcterms:modified xsi:type="dcterms:W3CDTF">2025-10-08T12:09:29Z</dcterms:modified>
</cp:coreProperties>
</file>