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4356100" cy="15843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13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73" d="100"/>
          <a:sy n="373" d="100"/>
        </p:scale>
        <p:origin x="176" y="832"/>
      </p:cViewPr>
      <p:guideLst>
        <p:guide orient="horz" pos="499"/>
        <p:guide pos="13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4513" y="259287"/>
            <a:ext cx="3267075" cy="551580"/>
          </a:xfrm>
        </p:spPr>
        <p:txBody>
          <a:bodyPr anchor="b"/>
          <a:lstStyle>
            <a:lvl1pPr algn="ctr">
              <a:defRPr sz="138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513" y="832137"/>
            <a:ext cx="3267075" cy="382512"/>
          </a:xfrm>
        </p:spPr>
        <p:txBody>
          <a:bodyPr/>
          <a:lstStyle>
            <a:lvl1pPr marL="0" indent="0" algn="ctr">
              <a:buNone/>
              <a:defRPr sz="554"/>
            </a:lvl1pPr>
            <a:lvl2pPr marL="105613" indent="0" algn="ctr">
              <a:buNone/>
              <a:defRPr sz="462"/>
            </a:lvl2pPr>
            <a:lvl3pPr marL="211226" indent="0" algn="ctr">
              <a:buNone/>
              <a:defRPr sz="416"/>
            </a:lvl3pPr>
            <a:lvl4pPr marL="316840" indent="0" algn="ctr">
              <a:buNone/>
              <a:defRPr sz="370"/>
            </a:lvl4pPr>
            <a:lvl5pPr marL="422453" indent="0" algn="ctr">
              <a:buNone/>
              <a:defRPr sz="370"/>
            </a:lvl5pPr>
            <a:lvl6pPr marL="528066" indent="0" algn="ctr">
              <a:buNone/>
              <a:defRPr sz="370"/>
            </a:lvl6pPr>
            <a:lvl7pPr marL="633679" indent="0" algn="ctr">
              <a:buNone/>
              <a:defRPr sz="370"/>
            </a:lvl7pPr>
            <a:lvl8pPr marL="739292" indent="0" algn="ctr">
              <a:buNone/>
              <a:defRPr sz="370"/>
            </a:lvl8pPr>
            <a:lvl9pPr marL="844906" indent="0" algn="ctr">
              <a:buNone/>
              <a:defRPr sz="37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8814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27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7334" y="84351"/>
            <a:ext cx="939284" cy="134264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9482" y="84351"/>
            <a:ext cx="2763401" cy="134264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59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583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213" y="394981"/>
            <a:ext cx="3757136" cy="659035"/>
          </a:xfrm>
        </p:spPr>
        <p:txBody>
          <a:bodyPr anchor="b"/>
          <a:lstStyle>
            <a:lvl1pPr>
              <a:defRPr sz="138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213" y="1060251"/>
            <a:ext cx="3757136" cy="346571"/>
          </a:xfrm>
        </p:spPr>
        <p:txBody>
          <a:bodyPr/>
          <a:lstStyle>
            <a:lvl1pPr marL="0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1pPr>
            <a:lvl2pPr marL="105613" indent="0">
              <a:buNone/>
              <a:defRPr sz="462">
                <a:solidFill>
                  <a:schemeClr val="tx1">
                    <a:tint val="82000"/>
                  </a:schemeClr>
                </a:solidFill>
              </a:defRPr>
            </a:lvl2pPr>
            <a:lvl3pPr marL="211226" indent="0">
              <a:buNone/>
              <a:defRPr sz="416">
                <a:solidFill>
                  <a:schemeClr val="tx1">
                    <a:tint val="82000"/>
                  </a:schemeClr>
                </a:solidFill>
              </a:defRPr>
            </a:lvl3pPr>
            <a:lvl4pPr marL="316840" indent="0">
              <a:buNone/>
              <a:defRPr sz="370">
                <a:solidFill>
                  <a:schemeClr val="tx1">
                    <a:tint val="82000"/>
                  </a:schemeClr>
                </a:solidFill>
              </a:defRPr>
            </a:lvl4pPr>
            <a:lvl5pPr marL="422453" indent="0">
              <a:buNone/>
              <a:defRPr sz="370">
                <a:solidFill>
                  <a:schemeClr val="tx1">
                    <a:tint val="82000"/>
                  </a:schemeClr>
                </a:solidFill>
              </a:defRPr>
            </a:lvl5pPr>
            <a:lvl6pPr marL="528066" indent="0">
              <a:buNone/>
              <a:defRPr sz="370">
                <a:solidFill>
                  <a:schemeClr val="tx1">
                    <a:tint val="82000"/>
                  </a:schemeClr>
                </a:solidFill>
              </a:defRPr>
            </a:lvl6pPr>
            <a:lvl7pPr marL="633679" indent="0">
              <a:buNone/>
              <a:defRPr sz="370">
                <a:solidFill>
                  <a:schemeClr val="tx1">
                    <a:tint val="82000"/>
                  </a:schemeClr>
                </a:solidFill>
              </a:defRPr>
            </a:lvl7pPr>
            <a:lvl8pPr marL="739292" indent="0">
              <a:buNone/>
              <a:defRPr sz="370">
                <a:solidFill>
                  <a:schemeClr val="tx1">
                    <a:tint val="82000"/>
                  </a:schemeClr>
                </a:solidFill>
              </a:defRPr>
            </a:lvl8pPr>
            <a:lvl9pPr marL="844906" indent="0">
              <a:buNone/>
              <a:defRPr sz="37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47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9482" y="421753"/>
            <a:ext cx="1851343" cy="100524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5275" y="421753"/>
            <a:ext cx="1851343" cy="100524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486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49" y="84351"/>
            <a:ext cx="3757136" cy="30623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050" y="388380"/>
            <a:ext cx="1842834" cy="190339"/>
          </a:xfrm>
        </p:spPr>
        <p:txBody>
          <a:bodyPr anchor="b"/>
          <a:lstStyle>
            <a:lvl1pPr marL="0" indent="0">
              <a:buNone/>
              <a:defRPr sz="554" b="1"/>
            </a:lvl1pPr>
            <a:lvl2pPr marL="105613" indent="0">
              <a:buNone/>
              <a:defRPr sz="462" b="1"/>
            </a:lvl2pPr>
            <a:lvl3pPr marL="211226" indent="0">
              <a:buNone/>
              <a:defRPr sz="416" b="1"/>
            </a:lvl3pPr>
            <a:lvl4pPr marL="316840" indent="0">
              <a:buNone/>
              <a:defRPr sz="370" b="1"/>
            </a:lvl4pPr>
            <a:lvl5pPr marL="422453" indent="0">
              <a:buNone/>
              <a:defRPr sz="370" b="1"/>
            </a:lvl5pPr>
            <a:lvl6pPr marL="528066" indent="0">
              <a:buNone/>
              <a:defRPr sz="370" b="1"/>
            </a:lvl6pPr>
            <a:lvl7pPr marL="633679" indent="0">
              <a:buNone/>
              <a:defRPr sz="370" b="1"/>
            </a:lvl7pPr>
            <a:lvl8pPr marL="739292" indent="0">
              <a:buNone/>
              <a:defRPr sz="370" b="1"/>
            </a:lvl8pPr>
            <a:lvl9pPr marL="844906" indent="0">
              <a:buNone/>
              <a:defRPr sz="3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050" y="578719"/>
            <a:ext cx="1842834" cy="8512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05276" y="388380"/>
            <a:ext cx="1851910" cy="190339"/>
          </a:xfrm>
        </p:spPr>
        <p:txBody>
          <a:bodyPr anchor="b"/>
          <a:lstStyle>
            <a:lvl1pPr marL="0" indent="0">
              <a:buNone/>
              <a:defRPr sz="554" b="1"/>
            </a:lvl1pPr>
            <a:lvl2pPr marL="105613" indent="0">
              <a:buNone/>
              <a:defRPr sz="462" b="1"/>
            </a:lvl2pPr>
            <a:lvl3pPr marL="211226" indent="0">
              <a:buNone/>
              <a:defRPr sz="416" b="1"/>
            </a:lvl3pPr>
            <a:lvl4pPr marL="316840" indent="0">
              <a:buNone/>
              <a:defRPr sz="370" b="1"/>
            </a:lvl4pPr>
            <a:lvl5pPr marL="422453" indent="0">
              <a:buNone/>
              <a:defRPr sz="370" b="1"/>
            </a:lvl5pPr>
            <a:lvl6pPr marL="528066" indent="0">
              <a:buNone/>
              <a:defRPr sz="370" b="1"/>
            </a:lvl6pPr>
            <a:lvl7pPr marL="633679" indent="0">
              <a:buNone/>
              <a:defRPr sz="370" b="1"/>
            </a:lvl7pPr>
            <a:lvl8pPr marL="739292" indent="0">
              <a:buNone/>
              <a:defRPr sz="370" b="1"/>
            </a:lvl8pPr>
            <a:lvl9pPr marL="844906" indent="0">
              <a:buNone/>
              <a:defRPr sz="3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05276" y="578719"/>
            <a:ext cx="1851910" cy="8512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6480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54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84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49" y="105622"/>
            <a:ext cx="1404956" cy="369676"/>
          </a:xfrm>
        </p:spPr>
        <p:txBody>
          <a:bodyPr anchor="b"/>
          <a:lstStyle>
            <a:lvl1pPr>
              <a:defRPr sz="73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1910" y="228113"/>
            <a:ext cx="2205276" cy="1125898"/>
          </a:xfrm>
        </p:spPr>
        <p:txBody>
          <a:bodyPr/>
          <a:lstStyle>
            <a:lvl1pPr>
              <a:defRPr sz="739"/>
            </a:lvl1pPr>
            <a:lvl2pPr>
              <a:defRPr sz="647"/>
            </a:lvl2pPr>
            <a:lvl3pPr>
              <a:defRPr sz="554"/>
            </a:lvl3pPr>
            <a:lvl4pPr>
              <a:defRPr sz="462"/>
            </a:lvl4pPr>
            <a:lvl5pPr>
              <a:defRPr sz="462"/>
            </a:lvl5pPr>
            <a:lvl6pPr>
              <a:defRPr sz="462"/>
            </a:lvl6pPr>
            <a:lvl7pPr>
              <a:defRPr sz="462"/>
            </a:lvl7pPr>
            <a:lvl8pPr>
              <a:defRPr sz="462"/>
            </a:lvl8pPr>
            <a:lvl9pPr>
              <a:defRPr sz="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0049" y="475298"/>
            <a:ext cx="1404956" cy="880547"/>
          </a:xfrm>
        </p:spPr>
        <p:txBody>
          <a:bodyPr/>
          <a:lstStyle>
            <a:lvl1pPr marL="0" indent="0">
              <a:buNone/>
              <a:defRPr sz="370"/>
            </a:lvl1pPr>
            <a:lvl2pPr marL="105613" indent="0">
              <a:buNone/>
              <a:defRPr sz="323"/>
            </a:lvl2pPr>
            <a:lvl3pPr marL="211226" indent="0">
              <a:buNone/>
              <a:defRPr sz="277"/>
            </a:lvl3pPr>
            <a:lvl4pPr marL="316840" indent="0">
              <a:buNone/>
              <a:defRPr sz="231"/>
            </a:lvl4pPr>
            <a:lvl5pPr marL="422453" indent="0">
              <a:buNone/>
              <a:defRPr sz="231"/>
            </a:lvl5pPr>
            <a:lvl6pPr marL="528066" indent="0">
              <a:buNone/>
              <a:defRPr sz="231"/>
            </a:lvl6pPr>
            <a:lvl7pPr marL="633679" indent="0">
              <a:buNone/>
              <a:defRPr sz="231"/>
            </a:lvl7pPr>
            <a:lvl8pPr marL="739292" indent="0">
              <a:buNone/>
              <a:defRPr sz="231"/>
            </a:lvl8pPr>
            <a:lvl9pPr marL="844906" indent="0">
              <a:buNone/>
              <a:defRPr sz="2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988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49" y="105622"/>
            <a:ext cx="1404956" cy="369676"/>
          </a:xfrm>
        </p:spPr>
        <p:txBody>
          <a:bodyPr anchor="b"/>
          <a:lstStyle>
            <a:lvl1pPr>
              <a:defRPr sz="73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1910" y="228113"/>
            <a:ext cx="2205276" cy="1125898"/>
          </a:xfrm>
        </p:spPr>
        <p:txBody>
          <a:bodyPr anchor="t"/>
          <a:lstStyle>
            <a:lvl1pPr marL="0" indent="0">
              <a:buNone/>
              <a:defRPr sz="739"/>
            </a:lvl1pPr>
            <a:lvl2pPr marL="105613" indent="0">
              <a:buNone/>
              <a:defRPr sz="647"/>
            </a:lvl2pPr>
            <a:lvl3pPr marL="211226" indent="0">
              <a:buNone/>
              <a:defRPr sz="554"/>
            </a:lvl3pPr>
            <a:lvl4pPr marL="316840" indent="0">
              <a:buNone/>
              <a:defRPr sz="462"/>
            </a:lvl4pPr>
            <a:lvl5pPr marL="422453" indent="0">
              <a:buNone/>
              <a:defRPr sz="462"/>
            </a:lvl5pPr>
            <a:lvl6pPr marL="528066" indent="0">
              <a:buNone/>
              <a:defRPr sz="462"/>
            </a:lvl6pPr>
            <a:lvl7pPr marL="633679" indent="0">
              <a:buNone/>
              <a:defRPr sz="462"/>
            </a:lvl7pPr>
            <a:lvl8pPr marL="739292" indent="0">
              <a:buNone/>
              <a:defRPr sz="462"/>
            </a:lvl8pPr>
            <a:lvl9pPr marL="844906" indent="0">
              <a:buNone/>
              <a:defRPr sz="46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0049" y="475298"/>
            <a:ext cx="1404956" cy="880547"/>
          </a:xfrm>
        </p:spPr>
        <p:txBody>
          <a:bodyPr/>
          <a:lstStyle>
            <a:lvl1pPr marL="0" indent="0">
              <a:buNone/>
              <a:defRPr sz="370"/>
            </a:lvl1pPr>
            <a:lvl2pPr marL="105613" indent="0">
              <a:buNone/>
              <a:defRPr sz="323"/>
            </a:lvl2pPr>
            <a:lvl3pPr marL="211226" indent="0">
              <a:buNone/>
              <a:defRPr sz="277"/>
            </a:lvl3pPr>
            <a:lvl4pPr marL="316840" indent="0">
              <a:buNone/>
              <a:defRPr sz="231"/>
            </a:lvl4pPr>
            <a:lvl5pPr marL="422453" indent="0">
              <a:buNone/>
              <a:defRPr sz="231"/>
            </a:lvl5pPr>
            <a:lvl6pPr marL="528066" indent="0">
              <a:buNone/>
              <a:defRPr sz="231"/>
            </a:lvl6pPr>
            <a:lvl7pPr marL="633679" indent="0">
              <a:buNone/>
              <a:defRPr sz="231"/>
            </a:lvl7pPr>
            <a:lvl8pPr marL="739292" indent="0">
              <a:buNone/>
              <a:defRPr sz="231"/>
            </a:lvl8pPr>
            <a:lvl9pPr marL="844906" indent="0">
              <a:buNone/>
              <a:defRPr sz="2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97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482" y="84351"/>
            <a:ext cx="3757136" cy="306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82" y="421753"/>
            <a:ext cx="3757136" cy="1005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9482" y="1468434"/>
            <a:ext cx="980123" cy="84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2958" y="1468434"/>
            <a:ext cx="1470184" cy="84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6495" y="1468434"/>
            <a:ext cx="980123" cy="84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08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11226" rtl="0" eaLnBrk="1" latinLnBrk="0" hangingPunct="1">
        <a:lnSpc>
          <a:spcPct val="90000"/>
        </a:lnSpc>
        <a:spcBef>
          <a:spcPct val="0"/>
        </a:spcBef>
        <a:buNone/>
        <a:defRPr kumimoji="1" sz="10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807" indent="-52807" algn="l" defTabSz="211226" rtl="0" eaLnBrk="1" latinLnBrk="0" hangingPunct="1">
        <a:lnSpc>
          <a:spcPct val="90000"/>
        </a:lnSpc>
        <a:spcBef>
          <a:spcPts val="231"/>
        </a:spcBef>
        <a:buFont typeface="Arial" panose="020B0604020202020204" pitchFamily="34" charset="0"/>
        <a:buChar char="•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1pPr>
      <a:lvl2pPr marL="158420" indent="-52807" algn="l" defTabSz="211226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554" kern="1200">
          <a:solidFill>
            <a:schemeClr val="tx1"/>
          </a:solidFill>
          <a:latin typeface="+mn-lt"/>
          <a:ea typeface="+mn-ea"/>
          <a:cs typeface="+mn-cs"/>
        </a:defRPr>
      </a:lvl2pPr>
      <a:lvl3pPr marL="264033" indent="-52807" algn="l" defTabSz="211226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3pPr>
      <a:lvl4pPr marL="369646" indent="-52807" algn="l" defTabSz="211226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4pPr>
      <a:lvl5pPr marL="475259" indent="-52807" algn="l" defTabSz="211226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5pPr>
      <a:lvl6pPr marL="580873" indent="-52807" algn="l" defTabSz="211226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6pPr>
      <a:lvl7pPr marL="686486" indent="-52807" algn="l" defTabSz="211226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7pPr>
      <a:lvl8pPr marL="792099" indent="-52807" algn="l" defTabSz="211226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8pPr>
      <a:lvl9pPr marL="897712" indent="-52807" algn="l" defTabSz="211226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1226" rtl="0" eaLnBrk="1" latinLnBrk="0" hangingPunct="1"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1pPr>
      <a:lvl2pPr marL="105613" algn="l" defTabSz="211226" rtl="0" eaLnBrk="1" latinLnBrk="0" hangingPunct="1"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2pPr>
      <a:lvl3pPr marL="211226" algn="l" defTabSz="211226" rtl="0" eaLnBrk="1" latinLnBrk="0" hangingPunct="1"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3pPr>
      <a:lvl4pPr marL="316840" algn="l" defTabSz="211226" rtl="0" eaLnBrk="1" latinLnBrk="0" hangingPunct="1"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4pPr>
      <a:lvl5pPr marL="422453" algn="l" defTabSz="211226" rtl="0" eaLnBrk="1" latinLnBrk="0" hangingPunct="1"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5pPr>
      <a:lvl6pPr marL="528066" algn="l" defTabSz="211226" rtl="0" eaLnBrk="1" latinLnBrk="0" hangingPunct="1"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6pPr>
      <a:lvl7pPr marL="633679" algn="l" defTabSz="211226" rtl="0" eaLnBrk="1" latinLnBrk="0" hangingPunct="1"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7pPr>
      <a:lvl8pPr marL="739292" algn="l" defTabSz="211226" rtl="0" eaLnBrk="1" latinLnBrk="0" hangingPunct="1"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8pPr>
      <a:lvl9pPr marL="844906" algn="l" defTabSz="211226" rtl="0" eaLnBrk="1" latinLnBrk="0" hangingPunct="1">
        <a:defRPr kumimoji="1" sz="4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0"/>
            <a:ext cx="4362296" cy="158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2025-10-31T09:17:53Z</dcterms:modified>
</cp:coreProperties>
</file>