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1584325" cy="43561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73" userDrawn="1">
          <p15:clr>
            <a:srgbClr val="A4A3A4"/>
          </p15:clr>
        </p15:guide>
        <p15:guide id="2" pos="5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84" d="100"/>
          <a:sy n="184" d="100"/>
        </p:scale>
        <p:origin x="3168" y="176"/>
      </p:cViewPr>
      <p:guideLst>
        <p:guide orient="horz" pos="1373"/>
        <p:guide pos="5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825" y="712908"/>
            <a:ext cx="1346676" cy="1516568"/>
          </a:xfrm>
        </p:spPr>
        <p:txBody>
          <a:bodyPr anchor="b"/>
          <a:lstStyle>
            <a:lvl1pPr algn="ctr">
              <a:defRPr sz="10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041" y="2287961"/>
            <a:ext cx="1188244" cy="1051715"/>
          </a:xfrm>
        </p:spPr>
        <p:txBody>
          <a:bodyPr/>
          <a:lstStyle>
            <a:lvl1pPr marL="0" indent="0" algn="ctr">
              <a:buNone/>
              <a:defRPr sz="416"/>
            </a:lvl1pPr>
            <a:lvl2pPr marL="79233" indent="0" algn="ctr">
              <a:buNone/>
              <a:defRPr sz="347"/>
            </a:lvl2pPr>
            <a:lvl3pPr marL="158466" indent="0" algn="ctr">
              <a:buNone/>
              <a:defRPr sz="312"/>
            </a:lvl3pPr>
            <a:lvl4pPr marL="237698" indent="0" algn="ctr">
              <a:buNone/>
              <a:defRPr sz="277"/>
            </a:lvl4pPr>
            <a:lvl5pPr marL="316931" indent="0" algn="ctr">
              <a:buNone/>
              <a:defRPr sz="277"/>
            </a:lvl5pPr>
            <a:lvl6pPr marL="396164" indent="0" algn="ctr">
              <a:buNone/>
              <a:defRPr sz="277"/>
            </a:lvl6pPr>
            <a:lvl7pPr marL="475397" indent="0" algn="ctr">
              <a:buNone/>
              <a:defRPr sz="277"/>
            </a:lvl7pPr>
            <a:lvl8pPr marL="554629" indent="0" algn="ctr">
              <a:buNone/>
              <a:defRPr sz="277"/>
            </a:lvl8pPr>
            <a:lvl9pPr marL="633862" indent="0" algn="ctr">
              <a:buNone/>
              <a:defRPr sz="27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103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834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33783" y="231922"/>
            <a:ext cx="341620" cy="369159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23" y="231922"/>
            <a:ext cx="1005056" cy="369159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55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8578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97" y="1086001"/>
            <a:ext cx="1366480" cy="1812016"/>
          </a:xfrm>
        </p:spPr>
        <p:txBody>
          <a:bodyPr anchor="b"/>
          <a:lstStyle>
            <a:lvl1pPr>
              <a:defRPr sz="10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97" y="2915160"/>
            <a:ext cx="1366480" cy="952897"/>
          </a:xfrm>
        </p:spPr>
        <p:txBody>
          <a:bodyPr/>
          <a:lstStyle>
            <a:lvl1pPr marL="0" indent="0">
              <a:buNone/>
              <a:defRPr sz="416">
                <a:solidFill>
                  <a:schemeClr val="tx1">
                    <a:tint val="82000"/>
                  </a:schemeClr>
                </a:solidFill>
              </a:defRPr>
            </a:lvl1pPr>
            <a:lvl2pPr marL="79233" indent="0">
              <a:buNone/>
              <a:defRPr sz="347">
                <a:solidFill>
                  <a:schemeClr val="tx1">
                    <a:tint val="82000"/>
                  </a:schemeClr>
                </a:solidFill>
              </a:defRPr>
            </a:lvl2pPr>
            <a:lvl3pPr marL="158466" indent="0">
              <a:buNone/>
              <a:defRPr sz="312">
                <a:solidFill>
                  <a:schemeClr val="tx1">
                    <a:tint val="82000"/>
                  </a:schemeClr>
                </a:solidFill>
              </a:defRPr>
            </a:lvl3pPr>
            <a:lvl4pPr marL="237698" indent="0">
              <a:buNone/>
              <a:defRPr sz="277">
                <a:solidFill>
                  <a:schemeClr val="tx1">
                    <a:tint val="82000"/>
                  </a:schemeClr>
                </a:solidFill>
              </a:defRPr>
            </a:lvl4pPr>
            <a:lvl5pPr marL="316931" indent="0">
              <a:buNone/>
              <a:defRPr sz="277">
                <a:solidFill>
                  <a:schemeClr val="tx1">
                    <a:tint val="82000"/>
                  </a:schemeClr>
                </a:solidFill>
              </a:defRPr>
            </a:lvl5pPr>
            <a:lvl6pPr marL="396164" indent="0">
              <a:buNone/>
              <a:defRPr sz="277">
                <a:solidFill>
                  <a:schemeClr val="tx1">
                    <a:tint val="82000"/>
                  </a:schemeClr>
                </a:solidFill>
              </a:defRPr>
            </a:lvl6pPr>
            <a:lvl7pPr marL="475397" indent="0">
              <a:buNone/>
              <a:defRPr sz="277">
                <a:solidFill>
                  <a:schemeClr val="tx1">
                    <a:tint val="82000"/>
                  </a:schemeClr>
                </a:solidFill>
              </a:defRPr>
            </a:lvl7pPr>
            <a:lvl8pPr marL="554629" indent="0">
              <a:buNone/>
              <a:defRPr sz="277">
                <a:solidFill>
                  <a:schemeClr val="tx1">
                    <a:tint val="82000"/>
                  </a:schemeClr>
                </a:solidFill>
              </a:defRPr>
            </a:lvl8pPr>
            <a:lvl9pPr marL="633862" indent="0">
              <a:buNone/>
              <a:defRPr sz="27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852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22" y="1159610"/>
            <a:ext cx="673338" cy="27639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065" y="1159610"/>
            <a:ext cx="673338" cy="27639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727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29" y="231923"/>
            <a:ext cx="1366480" cy="84197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129" y="1067850"/>
            <a:ext cx="670244" cy="523337"/>
          </a:xfrm>
        </p:spPr>
        <p:txBody>
          <a:bodyPr anchor="b"/>
          <a:lstStyle>
            <a:lvl1pPr marL="0" indent="0">
              <a:buNone/>
              <a:defRPr sz="416" b="1"/>
            </a:lvl1pPr>
            <a:lvl2pPr marL="79233" indent="0">
              <a:buNone/>
              <a:defRPr sz="347" b="1"/>
            </a:lvl2pPr>
            <a:lvl3pPr marL="158466" indent="0">
              <a:buNone/>
              <a:defRPr sz="312" b="1"/>
            </a:lvl3pPr>
            <a:lvl4pPr marL="237698" indent="0">
              <a:buNone/>
              <a:defRPr sz="277" b="1"/>
            </a:lvl4pPr>
            <a:lvl5pPr marL="316931" indent="0">
              <a:buNone/>
              <a:defRPr sz="277" b="1"/>
            </a:lvl5pPr>
            <a:lvl6pPr marL="396164" indent="0">
              <a:buNone/>
              <a:defRPr sz="277" b="1"/>
            </a:lvl6pPr>
            <a:lvl7pPr marL="475397" indent="0">
              <a:buNone/>
              <a:defRPr sz="277" b="1"/>
            </a:lvl7pPr>
            <a:lvl8pPr marL="554629" indent="0">
              <a:buNone/>
              <a:defRPr sz="277" b="1"/>
            </a:lvl8pPr>
            <a:lvl9pPr marL="633862" indent="0">
              <a:buNone/>
              <a:defRPr sz="27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129" y="1591186"/>
            <a:ext cx="670244" cy="234039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2065" y="1067850"/>
            <a:ext cx="673544" cy="523337"/>
          </a:xfrm>
        </p:spPr>
        <p:txBody>
          <a:bodyPr anchor="b"/>
          <a:lstStyle>
            <a:lvl1pPr marL="0" indent="0">
              <a:buNone/>
              <a:defRPr sz="416" b="1"/>
            </a:lvl1pPr>
            <a:lvl2pPr marL="79233" indent="0">
              <a:buNone/>
              <a:defRPr sz="347" b="1"/>
            </a:lvl2pPr>
            <a:lvl3pPr marL="158466" indent="0">
              <a:buNone/>
              <a:defRPr sz="312" b="1"/>
            </a:lvl3pPr>
            <a:lvl4pPr marL="237698" indent="0">
              <a:buNone/>
              <a:defRPr sz="277" b="1"/>
            </a:lvl4pPr>
            <a:lvl5pPr marL="316931" indent="0">
              <a:buNone/>
              <a:defRPr sz="277" b="1"/>
            </a:lvl5pPr>
            <a:lvl6pPr marL="396164" indent="0">
              <a:buNone/>
              <a:defRPr sz="277" b="1"/>
            </a:lvl6pPr>
            <a:lvl7pPr marL="475397" indent="0">
              <a:buNone/>
              <a:defRPr sz="277" b="1"/>
            </a:lvl7pPr>
            <a:lvl8pPr marL="554629" indent="0">
              <a:buNone/>
              <a:defRPr sz="277" b="1"/>
            </a:lvl8pPr>
            <a:lvl9pPr marL="633862" indent="0">
              <a:buNone/>
              <a:defRPr sz="27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02065" y="1591186"/>
            <a:ext cx="673544" cy="234039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922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6288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36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29" y="290407"/>
            <a:ext cx="510986" cy="1016423"/>
          </a:xfrm>
        </p:spPr>
        <p:txBody>
          <a:bodyPr anchor="b"/>
          <a:lstStyle>
            <a:lvl1pPr>
              <a:defRPr sz="55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544" y="627199"/>
            <a:ext cx="802065" cy="3095654"/>
          </a:xfrm>
        </p:spPr>
        <p:txBody>
          <a:bodyPr/>
          <a:lstStyle>
            <a:lvl1pPr>
              <a:defRPr sz="555"/>
            </a:lvl1pPr>
            <a:lvl2pPr>
              <a:defRPr sz="485"/>
            </a:lvl2pPr>
            <a:lvl3pPr>
              <a:defRPr sz="416"/>
            </a:lvl3pPr>
            <a:lvl4pPr>
              <a:defRPr sz="347"/>
            </a:lvl4pPr>
            <a:lvl5pPr>
              <a:defRPr sz="347"/>
            </a:lvl5pPr>
            <a:lvl6pPr>
              <a:defRPr sz="347"/>
            </a:lvl6pPr>
            <a:lvl7pPr>
              <a:defRPr sz="347"/>
            </a:lvl7pPr>
            <a:lvl8pPr>
              <a:defRPr sz="347"/>
            </a:lvl8pPr>
            <a:lvl9pPr>
              <a:defRPr sz="34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129" y="1306830"/>
            <a:ext cx="510986" cy="2421064"/>
          </a:xfrm>
        </p:spPr>
        <p:txBody>
          <a:bodyPr/>
          <a:lstStyle>
            <a:lvl1pPr marL="0" indent="0">
              <a:buNone/>
              <a:defRPr sz="277"/>
            </a:lvl1pPr>
            <a:lvl2pPr marL="79233" indent="0">
              <a:buNone/>
              <a:defRPr sz="243"/>
            </a:lvl2pPr>
            <a:lvl3pPr marL="158466" indent="0">
              <a:buNone/>
              <a:defRPr sz="208"/>
            </a:lvl3pPr>
            <a:lvl4pPr marL="237698" indent="0">
              <a:buNone/>
              <a:defRPr sz="173"/>
            </a:lvl4pPr>
            <a:lvl5pPr marL="316931" indent="0">
              <a:buNone/>
              <a:defRPr sz="173"/>
            </a:lvl5pPr>
            <a:lvl6pPr marL="396164" indent="0">
              <a:buNone/>
              <a:defRPr sz="173"/>
            </a:lvl6pPr>
            <a:lvl7pPr marL="475397" indent="0">
              <a:buNone/>
              <a:defRPr sz="173"/>
            </a:lvl7pPr>
            <a:lvl8pPr marL="554629" indent="0">
              <a:buNone/>
              <a:defRPr sz="173"/>
            </a:lvl8pPr>
            <a:lvl9pPr marL="633862" indent="0">
              <a:buNone/>
              <a:defRPr sz="17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901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29" y="290407"/>
            <a:ext cx="510986" cy="1016423"/>
          </a:xfrm>
        </p:spPr>
        <p:txBody>
          <a:bodyPr anchor="b"/>
          <a:lstStyle>
            <a:lvl1pPr>
              <a:defRPr sz="55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3544" y="627199"/>
            <a:ext cx="802065" cy="3095654"/>
          </a:xfrm>
        </p:spPr>
        <p:txBody>
          <a:bodyPr anchor="t"/>
          <a:lstStyle>
            <a:lvl1pPr marL="0" indent="0">
              <a:buNone/>
              <a:defRPr sz="555"/>
            </a:lvl1pPr>
            <a:lvl2pPr marL="79233" indent="0">
              <a:buNone/>
              <a:defRPr sz="485"/>
            </a:lvl2pPr>
            <a:lvl3pPr marL="158466" indent="0">
              <a:buNone/>
              <a:defRPr sz="416"/>
            </a:lvl3pPr>
            <a:lvl4pPr marL="237698" indent="0">
              <a:buNone/>
              <a:defRPr sz="347"/>
            </a:lvl4pPr>
            <a:lvl5pPr marL="316931" indent="0">
              <a:buNone/>
              <a:defRPr sz="347"/>
            </a:lvl5pPr>
            <a:lvl6pPr marL="396164" indent="0">
              <a:buNone/>
              <a:defRPr sz="347"/>
            </a:lvl6pPr>
            <a:lvl7pPr marL="475397" indent="0">
              <a:buNone/>
              <a:defRPr sz="347"/>
            </a:lvl7pPr>
            <a:lvl8pPr marL="554629" indent="0">
              <a:buNone/>
              <a:defRPr sz="347"/>
            </a:lvl8pPr>
            <a:lvl9pPr marL="633862" indent="0">
              <a:buNone/>
              <a:defRPr sz="34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129" y="1306830"/>
            <a:ext cx="510986" cy="2421064"/>
          </a:xfrm>
        </p:spPr>
        <p:txBody>
          <a:bodyPr/>
          <a:lstStyle>
            <a:lvl1pPr marL="0" indent="0">
              <a:buNone/>
              <a:defRPr sz="277"/>
            </a:lvl1pPr>
            <a:lvl2pPr marL="79233" indent="0">
              <a:buNone/>
              <a:defRPr sz="243"/>
            </a:lvl2pPr>
            <a:lvl3pPr marL="158466" indent="0">
              <a:buNone/>
              <a:defRPr sz="208"/>
            </a:lvl3pPr>
            <a:lvl4pPr marL="237698" indent="0">
              <a:buNone/>
              <a:defRPr sz="173"/>
            </a:lvl4pPr>
            <a:lvl5pPr marL="316931" indent="0">
              <a:buNone/>
              <a:defRPr sz="173"/>
            </a:lvl5pPr>
            <a:lvl6pPr marL="396164" indent="0">
              <a:buNone/>
              <a:defRPr sz="173"/>
            </a:lvl6pPr>
            <a:lvl7pPr marL="475397" indent="0">
              <a:buNone/>
              <a:defRPr sz="173"/>
            </a:lvl7pPr>
            <a:lvl8pPr marL="554629" indent="0">
              <a:buNone/>
              <a:defRPr sz="173"/>
            </a:lvl8pPr>
            <a:lvl9pPr marL="633862" indent="0">
              <a:buNone/>
              <a:defRPr sz="17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89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23" y="231923"/>
            <a:ext cx="1366480" cy="841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23" y="1159610"/>
            <a:ext cx="1366480" cy="2763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922" y="4037460"/>
            <a:ext cx="356473" cy="2319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4808" y="4037460"/>
            <a:ext cx="534710" cy="2319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930" y="4037460"/>
            <a:ext cx="356473" cy="2319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03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58466" rtl="0" eaLnBrk="1" latinLnBrk="0" hangingPunct="1">
        <a:lnSpc>
          <a:spcPct val="90000"/>
        </a:lnSpc>
        <a:spcBef>
          <a:spcPct val="0"/>
        </a:spcBef>
        <a:buNone/>
        <a:defRPr kumimoji="1" sz="7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616" indent="-39616" algn="l" defTabSz="158466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kumimoji="1" sz="485" kern="1200">
          <a:solidFill>
            <a:schemeClr val="tx1"/>
          </a:solidFill>
          <a:latin typeface="+mn-lt"/>
          <a:ea typeface="+mn-ea"/>
          <a:cs typeface="+mn-cs"/>
        </a:defRPr>
      </a:lvl1pPr>
      <a:lvl2pPr marL="118849" indent="-39616" algn="l" defTabSz="158466" rtl="0" eaLnBrk="1" latinLnBrk="0" hangingPunct="1">
        <a:lnSpc>
          <a:spcPct val="90000"/>
        </a:lnSpc>
        <a:spcBef>
          <a:spcPts val="87"/>
        </a:spcBef>
        <a:buFont typeface="Arial" panose="020B0604020202020204" pitchFamily="34" charset="0"/>
        <a:buChar char="•"/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2pPr>
      <a:lvl3pPr marL="198082" indent="-39616" algn="l" defTabSz="158466" rtl="0" eaLnBrk="1" latinLnBrk="0" hangingPunct="1">
        <a:lnSpc>
          <a:spcPct val="90000"/>
        </a:lnSpc>
        <a:spcBef>
          <a:spcPts val="87"/>
        </a:spcBef>
        <a:buFont typeface="Arial" panose="020B0604020202020204" pitchFamily="34" charset="0"/>
        <a:buChar char="•"/>
        <a:defRPr kumimoji="1" sz="347" kern="1200">
          <a:solidFill>
            <a:schemeClr val="tx1"/>
          </a:solidFill>
          <a:latin typeface="+mn-lt"/>
          <a:ea typeface="+mn-ea"/>
          <a:cs typeface="+mn-cs"/>
        </a:defRPr>
      </a:lvl3pPr>
      <a:lvl4pPr marL="277315" indent="-39616" algn="l" defTabSz="158466" rtl="0" eaLnBrk="1" latinLnBrk="0" hangingPunct="1">
        <a:lnSpc>
          <a:spcPct val="90000"/>
        </a:lnSpc>
        <a:spcBef>
          <a:spcPts val="87"/>
        </a:spcBef>
        <a:buFont typeface="Arial" panose="020B0604020202020204" pitchFamily="34" charset="0"/>
        <a:buChar char="•"/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4pPr>
      <a:lvl5pPr marL="356547" indent="-39616" algn="l" defTabSz="158466" rtl="0" eaLnBrk="1" latinLnBrk="0" hangingPunct="1">
        <a:lnSpc>
          <a:spcPct val="90000"/>
        </a:lnSpc>
        <a:spcBef>
          <a:spcPts val="87"/>
        </a:spcBef>
        <a:buFont typeface="Arial" panose="020B0604020202020204" pitchFamily="34" charset="0"/>
        <a:buChar char="•"/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5pPr>
      <a:lvl6pPr marL="435780" indent="-39616" algn="l" defTabSz="158466" rtl="0" eaLnBrk="1" latinLnBrk="0" hangingPunct="1">
        <a:lnSpc>
          <a:spcPct val="90000"/>
        </a:lnSpc>
        <a:spcBef>
          <a:spcPts val="87"/>
        </a:spcBef>
        <a:buFont typeface="Arial" panose="020B0604020202020204" pitchFamily="34" charset="0"/>
        <a:buChar char="•"/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6pPr>
      <a:lvl7pPr marL="515013" indent="-39616" algn="l" defTabSz="158466" rtl="0" eaLnBrk="1" latinLnBrk="0" hangingPunct="1">
        <a:lnSpc>
          <a:spcPct val="90000"/>
        </a:lnSpc>
        <a:spcBef>
          <a:spcPts val="87"/>
        </a:spcBef>
        <a:buFont typeface="Arial" panose="020B0604020202020204" pitchFamily="34" charset="0"/>
        <a:buChar char="•"/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7pPr>
      <a:lvl8pPr marL="594246" indent="-39616" algn="l" defTabSz="158466" rtl="0" eaLnBrk="1" latinLnBrk="0" hangingPunct="1">
        <a:lnSpc>
          <a:spcPct val="90000"/>
        </a:lnSpc>
        <a:spcBef>
          <a:spcPts val="87"/>
        </a:spcBef>
        <a:buFont typeface="Arial" panose="020B0604020202020204" pitchFamily="34" charset="0"/>
        <a:buChar char="•"/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8pPr>
      <a:lvl9pPr marL="673478" indent="-39616" algn="l" defTabSz="158466" rtl="0" eaLnBrk="1" latinLnBrk="0" hangingPunct="1">
        <a:lnSpc>
          <a:spcPct val="90000"/>
        </a:lnSpc>
        <a:spcBef>
          <a:spcPts val="87"/>
        </a:spcBef>
        <a:buFont typeface="Arial" panose="020B0604020202020204" pitchFamily="34" charset="0"/>
        <a:buChar char="•"/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8466" rtl="0" eaLnBrk="1" latinLnBrk="0" hangingPunct="1"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1pPr>
      <a:lvl2pPr marL="79233" algn="l" defTabSz="158466" rtl="0" eaLnBrk="1" latinLnBrk="0" hangingPunct="1"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2pPr>
      <a:lvl3pPr marL="158466" algn="l" defTabSz="158466" rtl="0" eaLnBrk="1" latinLnBrk="0" hangingPunct="1"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3pPr>
      <a:lvl4pPr marL="237698" algn="l" defTabSz="158466" rtl="0" eaLnBrk="1" latinLnBrk="0" hangingPunct="1"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4pPr>
      <a:lvl5pPr marL="316931" algn="l" defTabSz="158466" rtl="0" eaLnBrk="1" latinLnBrk="0" hangingPunct="1"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5pPr>
      <a:lvl6pPr marL="396164" algn="l" defTabSz="158466" rtl="0" eaLnBrk="1" latinLnBrk="0" hangingPunct="1"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6pPr>
      <a:lvl7pPr marL="475397" algn="l" defTabSz="158466" rtl="0" eaLnBrk="1" latinLnBrk="0" hangingPunct="1"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7pPr>
      <a:lvl8pPr marL="554629" algn="l" defTabSz="158466" rtl="0" eaLnBrk="1" latinLnBrk="0" hangingPunct="1"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8pPr>
      <a:lvl9pPr marL="633862" algn="l" defTabSz="158466" rtl="0" eaLnBrk="1" latinLnBrk="0" hangingPunct="1">
        <a:defRPr kumimoji="1" sz="3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587500" cy="435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2025-10-31T09:18:54Z</dcterms:modified>
</cp:coreProperties>
</file>