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</p:sldIdLst>
  <p:sldSz cx="5508625" cy="1944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3" userDrawn="1">
          <p15:clr>
            <a:srgbClr val="A4A3A4"/>
          </p15:clr>
        </p15:guide>
        <p15:guide id="2" pos="17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howGuides="1">
      <p:cViewPr varScale="1">
        <p:scale>
          <a:sx n="226" d="100"/>
          <a:sy n="226" d="100"/>
        </p:scale>
        <p:origin x="176" y="1312"/>
      </p:cViewPr>
      <p:guideLst>
        <p:guide orient="horz" pos="613"/>
        <p:guide pos="17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578" y="318263"/>
            <a:ext cx="4131469" cy="677040"/>
          </a:xfrm>
        </p:spPr>
        <p:txBody>
          <a:bodyPr anchor="b"/>
          <a:lstStyle>
            <a:lvl1pPr algn="ctr">
              <a:defRPr sz="17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578" y="1021411"/>
            <a:ext cx="4131469" cy="469516"/>
          </a:xfrm>
        </p:spPr>
        <p:txBody>
          <a:bodyPr/>
          <a:lstStyle>
            <a:lvl1pPr marL="0" indent="0" algn="ctr">
              <a:buNone/>
              <a:defRPr sz="681"/>
            </a:lvl1pPr>
            <a:lvl2pPr marL="129662" indent="0" algn="ctr">
              <a:buNone/>
              <a:defRPr sz="567"/>
            </a:lvl2pPr>
            <a:lvl3pPr marL="259324" indent="0" algn="ctr">
              <a:buNone/>
              <a:defRPr sz="510"/>
            </a:lvl3pPr>
            <a:lvl4pPr marL="388986" indent="0" algn="ctr">
              <a:buNone/>
              <a:defRPr sz="454"/>
            </a:lvl4pPr>
            <a:lvl5pPr marL="518648" indent="0" algn="ctr">
              <a:buNone/>
              <a:defRPr sz="454"/>
            </a:lvl5pPr>
            <a:lvl6pPr marL="648310" indent="0" algn="ctr">
              <a:buNone/>
              <a:defRPr sz="454"/>
            </a:lvl6pPr>
            <a:lvl7pPr marL="777972" indent="0" algn="ctr">
              <a:buNone/>
              <a:defRPr sz="454"/>
            </a:lvl7pPr>
            <a:lvl8pPr marL="907633" indent="0" algn="ctr">
              <a:buNone/>
              <a:defRPr sz="454"/>
            </a:lvl8pPr>
            <a:lvl9pPr marL="1037295" indent="0" algn="ctr">
              <a:buNone/>
              <a:defRPr sz="4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229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64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42110" y="103537"/>
            <a:ext cx="1187797" cy="164803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718" y="103537"/>
            <a:ext cx="3494534" cy="164803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23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02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849" y="484822"/>
            <a:ext cx="4751189" cy="808936"/>
          </a:xfrm>
        </p:spPr>
        <p:txBody>
          <a:bodyPr anchor="b"/>
          <a:lstStyle>
            <a:lvl1pPr>
              <a:defRPr sz="17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5849" y="1301411"/>
            <a:ext cx="4751189" cy="425400"/>
          </a:xfrm>
        </p:spPr>
        <p:txBody>
          <a:bodyPr/>
          <a:lstStyle>
            <a:lvl1pPr marL="0" indent="0">
              <a:buNone/>
              <a:defRPr sz="681">
                <a:solidFill>
                  <a:schemeClr val="tx1">
                    <a:tint val="82000"/>
                  </a:schemeClr>
                </a:solidFill>
              </a:defRPr>
            </a:lvl1pPr>
            <a:lvl2pPr marL="129662" indent="0">
              <a:buNone/>
              <a:defRPr sz="567">
                <a:solidFill>
                  <a:schemeClr val="tx1">
                    <a:tint val="82000"/>
                  </a:schemeClr>
                </a:solidFill>
              </a:defRPr>
            </a:lvl2pPr>
            <a:lvl3pPr marL="259324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3pPr>
            <a:lvl4pPr marL="388986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4pPr>
            <a:lvl5pPr marL="518648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5pPr>
            <a:lvl6pPr marL="648310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6pPr>
            <a:lvl7pPr marL="777972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7pPr>
            <a:lvl8pPr marL="907633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8pPr>
            <a:lvl9pPr marL="1037295" indent="0">
              <a:buNone/>
              <a:defRPr sz="45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63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718" y="517683"/>
            <a:ext cx="2341166" cy="1233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88741" y="517683"/>
            <a:ext cx="2341166" cy="1233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320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35" y="103537"/>
            <a:ext cx="4751189" cy="3758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36" y="476719"/>
            <a:ext cx="2330406" cy="233633"/>
          </a:xfrm>
        </p:spPr>
        <p:txBody>
          <a:bodyPr anchor="b"/>
          <a:lstStyle>
            <a:lvl1pPr marL="0" indent="0">
              <a:buNone/>
              <a:defRPr sz="681" b="1"/>
            </a:lvl1pPr>
            <a:lvl2pPr marL="129662" indent="0">
              <a:buNone/>
              <a:defRPr sz="567" b="1"/>
            </a:lvl2pPr>
            <a:lvl3pPr marL="259324" indent="0">
              <a:buNone/>
              <a:defRPr sz="510" b="1"/>
            </a:lvl3pPr>
            <a:lvl4pPr marL="388986" indent="0">
              <a:buNone/>
              <a:defRPr sz="454" b="1"/>
            </a:lvl4pPr>
            <a:lvl5pPr marL="518648" indent="0">
              <a:buNone/>
              <a:defRPr sz="454" b="1"/>
            </a:lvl5pPr>
            <a:lvl6pPr marL="648310" indent="0">
              <a:buNone/>
              <a:defRPr sz="454" b="1"/>
            </a:lvl6pPr>
            <a:lvl7pPr marL="777972" indent="0">
              <a:buNone/>
              <a:defRPr sz="454" b="1"/>
            </a:lvl7pPr>
            <a:lvl8pPr marL="907633" indent="0">
              <a:buNone/>
              <a:defRPr sz="454" b="1"/>
            </a:lvl8pPr>
            <a:lvl9pPr marL="1037295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436" y="710351"/>
            <a:ext cx="2330406" cy="1044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88741" y="476719"/>
            <a:ext cx="2341883" cy="233633"/>
          </a:xfrm>
        </p:spPr>
        <p:txBody>
          <a:bodyPr anchor="b"/>
          <a:lstStyle>
            <a:lvl1pPr marL="0" indent="0">
              <a:buNone/>
              <a:defRPr sz="681" b="1"/>
            </a:lvl1pPr>
            <a:lvl2pPr marL="129662" indent="0">
              <a:buNone/>
              <a:defRPr sz="567" b="1"/>
            </a:lvl2pPr>
            <a:lvl3pPr marL="259324" indent="0">
              <a:buNone/>
              <a:defRPr sz="510" b="1"/>
            </a:lvl3pPr>
            <a:lvl4pPr marL="388986" indent="0">
              <a:buNone/>
              <a:defRPr sz="454" b="1"/>
            </a:lvl4pPr>
            <a:lvl5pPr marL="518648" indent="0">
              <a:buNone/>
              <a:defRPr sz="454" b="1"/>
            </a:lvl5pPr>
            <a:lvl6pPr marL="648310" indent="0">
              <a:buNone/>
              <a:defRPr sz="454" b="1"/>
            </a:lvl6pPr>
            <a:lvl7pPr marL="777972" indent="0">
              <a:buNone/>
              <a:defRPr sz="454" b="1"/>
            </a:lvl7pPr>
            <a:lvl8pPr marL="907633" indent="0">
              <a:buNone/>
              <a:defRPr sz="454" b="1"/>
            </a:lvl8pPr>
            <a:lvl9pPr marL="1037295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88741" y="710351"/>
            <a:ext cx="2341883" cy="1044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942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63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25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36" y="129646"/>
            <a:ext cx="1776675" cy="453761"/>
          </a:xfrm>
        </p:spPr>
        <p:txBody>
          <a:bodyPr anchor="b"/>
          <a:lstStyle>
            <a:lvl1pPr>
              <a:defRPr sz="90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1883" y="279999"/>
            <a:ext cx="2788741" cy="1381989"/>
          </a:xfrm>
        </p:spPr>
        <p:txBody>
          <a:bodyPr/>
          <a:lstStyle>
            <a:lvl1pPr>
              <a:defRPr sz="908"/>
            </a:lvl1pPr>
            <a:lvl2pPr>
              <a:defRPr sz="794"/>
            </a:lvl2pPr>
            <a:lvl3pPr>
              <a:defRPr sz="681"/>
            </a:lvl3pPr>
            <a:lvl4pPr>
              <a:defRPr sz="567"/>
            </a:lvl4pPr>
            <a:lvl5pPr>
              <a:defRPr sz="567"/>
            </a:lvl5pPr>
            <a:lvl6pPr>
              <a:defRPr sz="567"/>
            </a:lvl6pPr>
            <a:lvl7pPr>
              <a:defRPr sz="567"/>
            </a:lvl7pPr>
            <a:lvl8pPr>
              <a:defRPr sz="567"/>
            </a:lvl8pPr>
            <a:lvl9pPr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436" y="583406"/>
            <a:ext cx="1776675" cy="1080833"/>
          </a:xfrm>
        </p:spPr>
        <p:txBody>
          <a:bodyPr/>
          <a:lstStyle>
            <a:lvl1pPr marL="0" indent="0">
              <a:buNone/>
              <a:defRPr sz="454"/>
            </a:lvl1pPr>
            <a:lvl2pPr marL="129662" indent="0">
              <a:buNone/>
              <a:defRPr sz="397"/>
            </a:lvl2pPr>
            <a:lvl3pPr marL="259324" indent="0">
              <a:buNone/>
              <a:defRPr sz="340"/>
            </a:lvl3pPr>
            <a:lvl4pPr marL="388986" indent="0">
              <a:buNone/>
              <a:defRPr sz="284"/>
            </a:lvl4pPr>
            <a:lvl5pPr marL="518648" indent="0">
              <a:buNone/>
              <a:defRPr sz="284"/>
            </a:lvl5pPr>
            <a:lvl6pPr marL="648310" indent="0">
              <a:buNone/>
              <a:defRPr sz="284"/>
            </a:lvl6pPr>
            <a:lvl7pPr marL="777972" indent="0">
              <a:buNone/>
              <a:defRPr sz="284"/>
            </a:lvl7pPr>
            <a:lvl8pPr marL="907633" indent="0">
              <a:buNone/>
              <a:defRPr sz="284"/>
            </a:lvl8pPr>
            <a:lvl9pPr marL="1037295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80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36" y="129646"/>
            <a:ext cx="1776675" cy="453761"/>
          </a:xfrm>
        </p:spPr>
        <p:txBody>
          <a:bodyPr anchor="b"/>
          <a:lstStyle>
            <a:lvl1pPr>
              <a:defRPr sz="90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41883" y="279999"/>
            <a:ext cx="2788741" cy="1381989"/>
          </a:xfrm>
        </p:spPr>
        <p:txBody>
          <a:bodyPr anchor="t"/>
          <a:lstStyle>
            <a:lvl1pPr marL="0" indent="0">
              <a:buNone/>
              <a:defRPr sz="908"/>
            </a:lvl1pPr>
            <a:lvl2pPr marL="129662" indent="0">
              <a:buNone/>
              <a:defRPr sz="794"/>
            </a:lvl2pPr>
            <a:lvl3pPr marL="259324" indent="0">
              <a:buNone/>
              <a:defRPr sz="681"/>
            </a:lvl3pPr>
            <a:lvl4pPr marL="388986" indent="0">
              <a:buNone/>
              <a:defRPr sz="567"/>
            </a:lvl4pPr>
            <a:lvl5pPr marL="518648" indent="0">
              <a:buNone/>
              <a:defRPr sz="567"/>
            </a:lvl5pPr>
            <a:lvl6pPr marL="648310" indent="0">
              <a:buNone/>
              <a:defRPr sz="567"/>
            </a:lvl6pPr>
            <a:lvl7pPr marL="777972" indent="0">
              <a:buNone/>
              <a:defRPr sz="567"/>
            </a:lvl7pPr>
            <a:lvl8pPr marL="907633" indent="0">
              <a:buNone/>
              <a:defRPr sz="567"/>
            </a:lvl8pPr>
            <a:lvl9pPr marL="1037295" indent="0">
              <a:buNone/>
              <a:defRPr sz="5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436" y="583406"/>
            <a:ext cx="1776675" cy="1080833"/>
          </a:xfrm>
        </p:spPr>
        <p:txBody>
          <a:bodyPr/>
          <a:lstStyle>
            <a:lvl1pPr marL="0" indent="0">
              <a:buNone/>
              <a:defRPr sz="454"/>
            </a:lvl1pPr>
            <a:lvl2pPr marL="129662" indent="0">
              <a:buNone/>
              <a:defRPr sz="397"/>
            </a:lvl2pPr>
            <a:lvl3pPr marL="259324" indent="0">
              <a:buNone/>
              <a:defRPr sz="340"/>
            </a:lvl3pPr>
            <a:lvl4pPr marL="388986" indent="0">
              <a:buNone/>
              <a:defRPr sz="284"/>
            </a:lvl4pPr>
            <a:lvl5pPr marL="518648" indent="0">
              <a:buNone/>
              <a:defRPr sz="284"/>
            </a:lvl5pPr>
            <a:lvl6pPr marL="648310" indent="0">
              <a:buNone/>
              <a:defRPr sz="284"/>
            </a:lvl6pPr>
            <a:lvl7pPr marL="777972" indent="0">
              <a:buNone/>
              <a:defRPr sz="284"/>
            </a:lvl7pPr>
            <a:lvl8pPr marL="907633" indent="0">
              <a:buNone/>
              <a:defRPr sz="284"/>
            </a:lvl8pPr>
            <a:lvl9pPr marL="1037295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08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718" y="103537"/>
            <a:ext cx="4751189" cy="375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718" y="517683"/>
            <a:ext cx="4751189" cy="12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718" y="1802438"/>
            <a:ext cx="1239441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DB2AF3-5566-8440-8EB0-7C47547C353A}" type="datetimeFigureOut">
              <a:rPr kumimoji="1" lang="ja-JP" altLang="en-US" smtClean="0"/>
              <a:t>2025/10/31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732" y="1802438"/>
            <a:ext cx="1859161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90466" y="1802438"/>
            <a:ext cx="1239441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DCBC73-E86D-7540-8852-C62295DC58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63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9324" rtl="0" eaLnBrk="1" latinLnBrk="0" hangingPunct="1">
        <a:lnSpc>
          <a:spcPct val="90000"/>
        </a:lnSpc>
        <a:spcBef>
          <a:spcPct val="0"/>
        </a:spcBef>
        <a:buNone/>
        <a:defRPr kumimoji="1" sz="1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831" indent="-64831" algn="l" defTabSz="259324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1pPr>
      <a:lvl2pPr marL="194493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681" kern="1200">
          <a:solidFill>
            <a:schemeClr val="tx1"/>
          </a:solidFill>
          <a:latin typeface="+mn-lt"/>
          <a:ea typeface="+mn-ea"/>
          <a:cs typeface="+mn-cs"/>
        </a:defRPr>
      </a:lvl2pPr>
      <a:lvl3pPr marL="324155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53817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83479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713141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842802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72464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102126" indent="-64831" algn="l" defTabSz="259324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1pPr>
      <a:lvl2pPr marL="129662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59324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3pPr>
      <a:lvl4pPr marL="388986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18648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648310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777972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07633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037295" algn="l" defTabSz="259324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7BCA16-5596-D613-C2E5-EC71374859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55118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57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8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31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Macintosh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都築　みどり</dc:creator>
  <cp:lastModifiedBy>都築　みどり</cp:lastModifiedBy>
  <cp:revision>7</cp:revision>
  <dcterms:created xsi:type="dcterms:W3CDTF">2025-10-02T10:38:23Z</dcterms:created>
  <dcterms:modified xsi:type="dcterms:W3CDTF">2025-10-31T10:46:28Z</dcterms:modified>
</cp:coreProperties>
</file>