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44" r:id="rId1"/>
  </p:sldMasterIdLst>
  <p:sldIdLst>
    <p:sldId id="256" r:id="rId2"/>
    <p:sldId id="257" r:id="rId3"/>
    <p:sldId id="258" r:id="rId4"/>
  </p:sldIdLst>
  <p:sldSz cx="1944688" cy="55086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36" userDrawn="1">
          <p15:clr>
            <a:srgbClr val="A4A3A4"/>
          </p15:clr>
        </p15:guide>
        <p15:guide id="2" pos="61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 showGuides="1">
      <p:cViewPr varScale="1">
        <p:scale>
          <a:sx n="145" d="100"/>
          <a:sy n="145" d="100"/>
        </p:scale>
        <p:origin x="3200" y="184"/>
      </p:cViewPr>
      <p:guideLst>
        <p:guide orient="horz" pos="1736"/>
        <p:guide pos="61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5852" y="901527"/>
            <a:ext cx="1652985" cy="1917818"/>
          </a:xfrm>
        </p:spPr>
        <p:txBody>
          <a:bodyPr anchor="b"/>
          <a:lstStyle>
            <a:lvl1pPr algn="ctr">
              <a:defRPr sz="1276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086" y="2893304"/>
            <a:ext cx="1458516" cy="1329975"/>
          </a:xfrm>
        </p:spPr>
        <p:txBody>
          <a:bodyPr/>
          <a:lstStyle>
            <a:lvl1pPr marL="0" indent="0" algn="ctr">
              <a:buNone/>
              <a:defRPr sz="510"/>
            </a:lvl1pPr>
            <a:lvl2pPr marL="97246" indent="0" algn="ctr">
              <a:buNone/>
              <a:defRPr sz="425"/>
            </a:lvl2pPr>
            <a:lvl3pPr marL="194493" indent="0" algn="ctr">
              <a:buNone/>
              <a:defRPr sz="383"/>
            </a:lvl3pPr>
            <a:lvl4pPr marL="291739" indent="0" algn="ctr">
              <a:buNone/>
              <a:defRPr sz="340"/>
            </a:lvl4pPr>
            <a:lvl5pPr marL="388986" indent="0" algn="ctr">
              <a:buNone/>
              <a:defRPr sz="340"/>
            </a:lvl5pPr>
            <a:lvl6pPr marL="486232" indent="0" algn="ctr">
              <a:buNone/>
              <a:defRPr sz="340"/>
            </a:lvl6pPr>
            <a:lvl7pPr marL="583479" indent="0" algn="ctr">
              <a:buNone/>
              <a:defRPr sz="340"/>
            </a:lvl7pPr>
            <a:lvl8pPr marL="680725" indent="0" algn="ctr">
              <a:buNone/>
              <a:defRPr sz="340"/>
            </a:lvl8pPr>
            <a:lvl9pPr marL="777972" indent="0" algn="ctr">
              <a:buNone/>
              <a:defRPr sz="34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267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16785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91668" y="293283"/>
            <a:ext cx="419323" cy="466830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3698" y="293283"/>
            <a:ext cx="1233661" cy="466830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84690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69193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2685" y="1373332"/>
            <a:ext cx="1677293" cy="2291435"/>
          </a:xfrm>
        </p:spPr>
        <p:txBody>
          <a:bodyPr anchor="b"/>
          <a:lstStyle>
            <a:lvl1pPr>
              <a:defRPr sz="1276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2685" y="3686445"/>
            <a:ext cx="1677293" cy="1205011"/>
          </a:xfrm>
        </p:spPr>
        <p:txBody>
          <a:bodyPr/>
          <a:lstStyle>
            <a:lvl1pPr marL="0" indent="0">
              <a:buNone/>
              <a:defRPr sz="510">
                <a:solidFill>
                  <a:schemeClr val="tx1">
                    <a:tint val="82000"/>
                  </a:schemeClr>
                </a:solidFill>
              </a:defRPr>
            </a:lvl1pPr>
            <a:lvl2pPr marL="97246" indent="0">
              <a:buNone/>
              <a:defRPr sz="425">
                <a:solidFill>
                  <a:schemeClr val="tx1">
                    <a:tint val="82000"/>
                  </a:schemeClr>
                </a:solidFill>
              </a:defRPr>
            </a:lvl2pPr>
            <a:lvl3pPr marL="194493" indent="0">
              <a:buNone/>
              <a:defRPr sz="383">
                <a:solidFill>
                  <a:schemeClr val="tx1">
                    <a:tint val="82000"/>
                  </a:schemeClr>
                </a:solidFill>
              </a:defRPr>
            </a:lvl3pPr>
            <a:lvl4pPr marL="291739" indent="0">
              <a:buNone/>
              <a:defRPr sz="340">
                <a:solidFill>
                  <a:schemeClr val="tx1">
                    <a:tint val="82000"/>
                  </a:schemeClr>
                </a:solidFill>
              </a:defRPr>
            </a:lvl4pPr>
            <a:lvl5pPr marL="388986" indent="0">
              <a:buNone/>
              <a:defRPr sz="340">
                <a:solidFill>
                  <a:schemeClr val="tx1">
                    <a:tint val="82000"/>
                  </a:schemeClr>
                </a:solidFill>
              </a:defRPr>
            </a:lvl5pPr>
            <a:lvl6pPr marL="486232" indent="0">
              <a:buNone/>
              <a:defRPr sz="340">
                <a:solidFill>
                  <a:schemeClr val="tx1">
                    <a:tint val="82000"/>
                  </a:schemeClr>
                </a:solidFill>
              </a:defRPr>
            </a:lvl6pPr>
            <a:lvl7pPr marL="583479" indent="0">
              <a:buNone/>
              <a:defRPr sz="340">
                <a:solidFill>
                  <a:schemeClr val="tx1">
                    <a:tint val="82000"/>
                  </a:schemeClr>
                </a:solidFill>
              </a:defRPr>
            </a:lvl7pPr>
            <a:lvl8pPr marL="680725" indent="0">
              <a:buNone/>
              <a:defRPr sz="340">
                <a:solidFill>
                  <a:schemeClr val="tx1">
                    <a:tint val="82000"/>
                  </a:schemeClr>
                </a:solidFill>
              </a:defRPr>
            </a:lvl8pPr>
            <a:lvl9pPr marL="777972" indent="0">
              <a:buNone/>
              <a:defRPr sz="34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54879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3698" y="1466416"/>
            <a:ext cx="826492" cy="34951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84499" y="1466416"/>
            <a:ext cx="826492" cy="34951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2025/10/31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44855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951" y="293285"/>
            <a:ext cx="1677293" cy="106474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951" y="1350378"/>
            <a:ext cx="822694" cy="661800"/>
          </a:xfrm>
        </p:spPr>
        <p:txBody>
          <a:bodyPr anchor="b"/>
          <a:lstStyle>
            <a:lvl1pPr marL="0" indent="0">
              <a:buNone/>
              <a:defRPr sz="510" b="1"/>
            </a:lvl1pPr>
            <a:lvl2pPr marL="97246" indent="0">
              <a:buNone/>
              <a:defRPr sz="425" b="1"/>
            </a:lvl2pPr>
            <a:lvl3pPr marL="194493" indent="0">
              <a:buNone/>
              <a:defRPr sz="383" b="1"/>
            </a:lvl3pPr>
            <a:lvl4pPr marL="291739" indent="0">
              <a:buNone/>
              <a:defRPr sz="340" b="1"/>
            </a:lvl4pPr>
            <a:lvl5pPr marL="388986" indent="0">
              <a:buNone/>
              <a:defRPr sz="340" b="1"/>
            </a:lvl5pPr>
            <a:lvl6pPr marL="486232" indent="0">
              <a:buNone/>
              <a:defRPr sz="340" b="1"/>
            </a:lvl6pPr>
            <a:lvl7pPr marL="583479" indent="0">
              <a:buNone/>
              <a:defRPr sz="340" b="1"/>
            </a:lvl7pPr>
            <a:lvl8pPr marL="680725" indent="0">
              <a:buNone/>
              <a:defRPr sz="340" b="1"/>
            </a:lvl8pPr>
            <a:lvl9pPr marL="777972" indent="0">
              <a:buNone/>
              <a:defRPr sz="34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3951" y="2012178"/>
            <a:ext cx="822694" cy="295961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84498" y="1350378"/>
            <a:ext cx="826746" cy="661800"/>
          </a:xfrm>
        </p:spPr>
        <p:txBody>
          <a:bodyPr anchor="b"/>
          <a:lstStyle>
            <a:lvl1pPr marL="0" indent="0">
              <a:buNone/>
              <a:defRPr sz="510" b="1"/>
            </a:lvl1pPr>
            <a:lvl2pPr marL="97246" indent="0">
              <a:buNone/>
              <a:defRPr sz="425" b="1"/>
            </a:lvl2pPr>
            <a:lvl3pPr marL="194493" indent="0">
              <a:buNone/>
              <a:defRPr sz="383" b="1"/>
            </a:lvl3pPr>
            <a:lvl4pPr marL="291739" indent="0">
              <a:buNone/>
              <a:defRPr sz="340" b="1"/>
            </a:lvl4pPr>
            <a:lvl5pPr marL="388986" indent="0">
              <a:buNone/>
              <a:defRPr sz="340" b="1"/>
            </a:lvl5pPr>
            <a:lvl6pPr marL="486232" indent="0">
              <a:buNone/>
              <a:defRPr sz="340" b="1"/>
            </a:lvl6pPr>
            <a:lvl7pPr marL="583479" indent="0">
              <a:buNone/>
              <a:defRPr sz="340" b="1"/>
            </a:lvl7pPr>
            <a:lvl8pPr marL="680725" indent="0">
              <a:buNone/>
              <a:defRPr sz="340" b="1"/>
            </a:lvl8pPr>
            <a:lvl9pPr marL="777972" indent="0">
              <a:buNone/>
              <a:defRPr sz="34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84498" y="2012178"/>
            <a:ext cx="826746" cy="295961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2025/10/31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56569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2025/10/31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82145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2025/10/31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54979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951" y="367242"/>
            <a:ext cx="627212" cy="1285346"/>
          </a:xfrm>
        </p:spPr>
        <p:txBody>
          <a:bodyPr anchor="b"/>
          <a:lstStyle>
            <a:lvl1pPr>
              <a:defRPr sz="68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6746" y="793141"/>
            <a:ext cx="984498" cy="3914694"/>
          </a:xfrm>
        </p:spPr>
        <p:txBody>
          <a:bodyPr/>
          <a:lstStyle>
            <a:lvl1pPr>
              <a:defRPr sz="681"/>
            </a:lvl1pPr>
            <a:lvl2pPr>
              <a:defRPr sz="596"/>
            </a:lvl2pPr>
            <a:lvl3pPr>
              <a:defRPr sz="510"/>
            </a:lvl3pPr>
            <a:lvl4pPr>
              <a:defRPr sz="425"/>
            </a:lvl4pPr>
            <a:lvl5pPr>
              <a:defRPr sz="425"/>
            </a:lvl5pPr>
            <a:lvl6pPr>
              <a:defRPr sz="425"/>
            </a:lvl6pPr>
            <a:lvl7pPr>
              <a:defRPr sz="425"/>
            </a:lvl7pPr>
            <a:lvl8pPr>
              <a:defRPr sz="425"/>
            </a:lvl8pPr>
            <a:lvl9pPr>
              <a:defRPr sz="425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3951" y="1652587"/>
            <a:ext cx="627212" cy="3061623"/>
          </a:xfrm>
        </p:spPr>
        <p:txBody>
          <a:bodyPr/>
          <a:lstStyle>
            <a:lvl1pPr marL="0" indent="0">
              <a:buNone/>
              <a:defRPr sz="340"/>
            </a:lvl1pPr>
            <a:lvl2pPr marL="97246" indent="0">
              <a:buNone/>
              <a:defRPr sz="298"/>
            </a:lvl2pPr>
            <a:lvl3pPr marL="194493" indent="0">
              <a:buNone/>
              <a:defRPr sz="255"/>
            </a:lvl3pPr>
            <a:lvl4pPr marL="291739" indent="0">
              <a:buNone/>
              <a:defRPr sz="213"/>
            </a:lvl4pPr>
            <a:lvl5pPr marL="388986" indent="0">
              <a:buNone/>
              <a:defRPr sz="213"/>
            </a:lvl5pPr>
            <a:lvl6pPr marL="486232" indent="0">
              <a:buNone/>
              <a:defRPr sz="213"/>
            </a:lvl6pPr>
            <a:lvl7pPr marL="583479" indent="0">
              <a:buNone/>
              <a:defRPr sz="213"/>
            </a:lvl7pPr>
            <a:lvl8pPr marL="680725" indent="0">
              <a:buNone/>
              <a:defRPr sz="213"/>
            </a:lvl8pPr>
            <a:lvl9pPr marL="777972" indent="0">
              <a:buNone/>
              <a:defRPr sz="213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2025/10/31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16025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951" y="367242"/>
            <a:ext cx="627212" cy="1285346"/>
          </a:xfrm>
        </p:spPr>
        <p:txBody>
          <a:bodyPr anchor="b"/>
          <a:lstStyle>
            <a:lvl1pPr>
              <a:defRPr sz="68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26746" y="793141"/>
            <a:ext cx="984498" cy="3914694"/>
          </a:xfrm>
        </p:spPr>
        <p:txBody>
          <a:bodyPr anchor="t"/>
          <a:lstStyle>
            <a:lvl1pPr marL="0" indent="0">
              <a:buNone/>
              <a:defRPr sz="681"/>
            </a:lvl1pPr>
            <a:lvl2pPr marL="97246" indent="0">
              <a:buNone/>
              <a:defRPr sz="596"/>
            </a:lvl2pPr>
            <a:lvl3pPr marL="194493" indent="0">
              <a:buNone/>
              <a:defRPr sz="510"/>
            </a:lvl3pPr>
            <a:lvl4pPr marL="291739" indent="0">
              <a:buNone/>
              <a:defRPr sz="425"/>
            </a:lvl4pPr>
            <a:lvl5pPr marL="388986" indent="0">
              <a:buNone/>
              <a:defRPr sz="425"/>
            </a:lvl5pPr>
            <a:lvl6pPr marL="486232" indent="0">
              <a:buNone/>
              <a:defRPr sz="425"/>
            </a:lvl6pPr>
            <a:lvl7pPr marL="583479" indent="0">
              <a:buNone/>
              <a:defRPr sz="425"/>
            </a:lvl7pPr>
            <a:lvl8pPr marL="680725" indent="0">
              <a:buNone/>
              <a:defRPr sz="425"/>
            </a:lvl8pPr>
            <a:lvl9pPr marL="777972" indent="0">
              <a:buNone/>
              <a:defRPr sz="425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3951" y="1652587"/>
            <a:ext cx="627212" cy="3061623"/>
          </a:xfrm>
        </p:spPr>
        <p:txBody>
          <a:bodyPr/>
          <a:lstStyle>
            <a:lvl1pPr marL="0" indent="0">
              <a:buNone/>
              <a:defRPr sz="340"/>
            </a:lvl1pPr>
            <a:lvl2pPr marL="97246" indent="0">
              <a:buNone/>
              <a:defRPr sz="298"/>
            </a:lvl2pPr>
            <a:lvl3pPr marL="194493" indent="0">
              <a:buNone/>
              <a:defRPr sz="255"/>
            </a:lvl3pPr>
            <a:lvl4pPr marL="291739" indent="0">
              <a:buNone/>
              <a:defRPr sz="213"/>
            </a:lvl4pPr>
            <a:lvl5pPr marL="388986" indent="0">
              <a:buNone/>
              <a:defRPr sz="213"/>
            </a:lvl5pPr>
            <a:lvl6pPr marL="486232" indent="0">
              <a:buNone/>
              <a:defRPr sz="213"/>
            </a:lvl6pPr>
            <a:lvl7pPr marL="583479" indent="0">
              <a:buNone/>
              <a:defRPr sz="213"/>
            </a:lvl7pPr>
            <a:lvl8pPr marL="680725" indent="0">
              <a:buNone/>
              <a:defRPr sz="213"/>
            </a:lvl8pPr>
            <a:lvl9pPr marL="777972" indent="0">
              <a:buNone/>
              <a:defRPr sz="213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2025/10/31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10373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3698" y="293285"/>
            <a:ext cx="1677293" cy="10647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698" y="1466416"/>
            <a:ext cx="1677293" cy="34951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3697" y="5105681"/>
            <a:ext cx="437555" cy="2932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5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4DB2AF3-5566-8440-8EB0-7C47547C353A}" type="datetimeFigureOut">
              <a:rPr kumimoji="1" lang="ja-JP" altLang="en-US" smtClean="0"/>
              <a:t>2025/10/31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4178" y="5105681"/>
            <a:ext cx="656332" cy="2932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5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373436" y="5105681"/>
            <a:ext cx="437555" cy="2932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5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1086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194493" rtl="0" eaLnBrk="1" latinLnBrk="0" hangingPunct="1">
        <a:lnSpc>
          <a:spcPct val="90000"/>
        </a:lnSpc>
        <a:spcBef>
          <a:spcPct val="0"/>
        </a:spcBef>
        <a:buNone/>
        <a:defRPr kumimoji="1" sz="93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8623" indent="-48623" algn="l" defTabSz="194493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596" kern="1200">
          <a:solidFill>
            <a:schemeClr val="tx1"/>
          </a:solidFill>
          <a:latin typeface="+mn-lt"/>
          <a:ea typeface="+mn-ea"/>
          <a:cs typeface="+mn-cs"/>
        </a:defRPr>
      </a:lvl1pPr>
      <a:lvl2pPr marL="145870" indent="-48623" algn="l" defTabSz="194493" rtl="0" eaLnBrk="1" latinLnBrk="0" hangingPunct="1">
        <a:lnSpc>
          <a:spcPct val="90000"/>
        </a:lnSpc>
        <a:spcBef>
          <a:spcPts val="106"/>
        </a:spcBef>
        <a:buFont typeface="Arial" panose="020B0604020202020204" pitchFamily="34" charset="0"/>
        <a:buChar char="•"/>
        <a:defRPr kumimoji="1" sz="510" kern="1200">
          <a:solidFill>
            <a:schemeClr val="tx1"/>
          </a:solidFill>
          <a:latin typeface="+mn-lt"/>
          <a:ea typeface="+mn-ea"/>
          <a:cs typeface="+mn-cs"/>
        </a:defRPr>
      </a:lvl2pPr>
      <a:lvl3pPr marL="243116" indent="-48623" algn="l" defTabSz="194493" rtl="0" eaLnBrk="1" latinLnBrk="0" hangingPunct="1">
        <a:lnSpc>
          <a:spcPct val="90000"/>
        </a:lnSpc>
        <a:spcBef>
          <a:spcPts val="106"/>
        </a:spcBef>
        <a:buFont typeface="Arial" panose="020B0604020202020204" pitchFamily="34" charset="0"/>
        <a:buChar char="•"/>
        <a:defRPr kumimoji="1" sz="425" kern="1200">
          <a:solidFill>
            <a:schemeClr val="tx1"/>
          </a:solidFill>
          <a:latin typeface="+mn-lt"/>
          <a:ea typeface="+mn-ea"/>
          <a:cs typeface="+mn-cs"/>
        </a:defRPr>
      </a:lvl3pPr>
      <a:lvl4pPr marL="340363" indent="-48623" algn="l" defTabSz="194493" rtl="0" eaLnBrk="1" latinLnBrk="0" hangingPunct="1">
        <a:lnSpc>
          <a:spcPct val="90000"/>
        </a:lnSpc>
        <a:spcBef>
          <a:spcPts val="106"/>
        </a:spcBef>
        <a:buFont typeface="Arial" panose="020B0604020202020204" pitchFamily="34" charset="0"/>
        <a:buChar char="•"/>
        <a:defRPr kumimoji="1" sz="383" kern="1200">
          <a:solidFill>
            <a:schemeClr val="tx1"/>
          </a:solidFill>
          <a:latin typeface="+mn-lt"/>
          <a:ea typeface="+mn-ea"/>
          <a:cs typeface="+mn-cs"/>
        </a:defRPr>
      </a:lvl4pPr>
      <a:lvl5pPr marL="437609" indent="-48623" algn="l" defTabSz="194493" rtl="0" eaLnBrk="1" latinLnBrk="0" hangingPunct="1">
        <a:lnSpc>
          <a:spcPct val="90000"/>
        </a:lnSpc>
        <a:spcBef>
          <a:spcPts val="106"/>
        </a:spcBef>
        <a:buFont typeface="Arial" panose="020B0604020202020204" pitchFamily="34" charset="0"/>
        <a:buChar char="•"/>
        <a:defRPr kumimoji="1" sz="383" kern="1200">
          <a:solidFill>
            <a:schemeClr val="tx1"/>
          </a:solidFill>
          <a:latin typeface="+mn-lt"/>
          <a:ea typeface="+mn-ea"/>
          <a:cs typeface="+mn-cs"/>
        </a:defRPr>
      </a:lvl5pPr>
      <a:lvl6pPr marL="534855" indent="-48623" algn="l" defTabSz="194493" rtl="0" eaLnBrk="1" latinLnBrk="0" hangingPunct="1">
        <a:lnSpc>
          <a:spcPct val="90000"/>
        </a:lnSpc>
        <a:spcBef>
          <a:spcPts val="106"/>
        </a:spcBef>
        <a:buFont typeface="Arial" panose="020B0604020202020204" pitchFamily="34" charset="0"/>
        <a:buChar char="•"/>
        <a:defRPr kumimoji="1" sz="383" kern="1200">
          <a:solidFill>
            <a:schemeClr val="tx1"/>
          </a:solidFill>
          <a:latin typeface="+mn-lt"/>
          <a:ea typeface="+mn-ea"/>
          <a:cs typeface="+mn-cs"/>
        </a:defRPr>
      </a:lvl6pPr>
      <a:lvl7pPr marL="632102" indent="-48623" algn="l" defTabSz="194493" rtl="0" eaLnBrk="1" latinLnBrk="0" hangingPunct="1">
        <a:lnSpc>
          <a:spcPct val="90000"/>
        </a:lnSpc>
        <a:spcBef>
          <a:spcPts val="106"/>
        </a:spcBef>
        <a:buFont typeface="Arial" panose="020B0604020202020204" pitchFamily="34" charset="0"/>
        <a:buChar char="•"/>
        <a:defRPr kumimoji="1" sz="383" kern="1200">
          <a:solidFill>
            <a:schemeClr val="tx1"/>
          </a:solidFill>
          <a:latin typeface="+mn-lt"/>
          <a:ea typeface="+mn-ea"/>
          <a:cs typeface="+mn-cs"/>
        </a:defRPr>
      </a:lvl7pPr>
      <a:lvl8pPr marL="729348" indent="-48623" algn="l" defTabSz="194493" rtl="0" eaLnBrk="1" latinLnBrk="0" hangingPunct="1">
        <a:lnSpc>
          <a:spcPct val="90000"/>
        </a:lnSpc>
        <a:spcBef>
          <a:spcPts val="106"/>
        </a:spcBef>
        <a:buFont typeface="Arial" panose="020B0604020202020204" pitchFamily="34" charset="0"/>
        <a:buChar char="•"/>
        <a:defRPr kumimoji="1" sz="383" kern="1200">
          <a:solidFill>
            <a:schemeClr val="tx1"/>
          </a:solidFill>
          <a:latin typeface="+mn-lt"/>
          <a:ea typeface="+mn-ea"/>
          <a:cs typeface="+mn-cs"/>
        </a:defRPr>
      </a:lvl8pPr>
      <a:lvl9pPr marL="826595" indent="-48623" algn="l" defTabSz="194493" rtl="0" eaLnBrk="1" latinLnBrk="0" hangingPunct="1">
        <a:lnSpc>
          <a:spcPct val="90000"/>
        </a:lnSpc>
        <a:spcBef>
          <a:spcPts val="106"/>
        </a:spcBef>
        <a:buFont typeface="Arial" panose="020B0604020202020204" pitchFamily="34" charset="0"/>
        <a:buChar char="•"/>
        <a:defRPr kumimoji="1" sz="38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94493" rtl="0" eaLnBrk="1" latinLnBrk="0" hangingPunct="1">
        <a:defRPr kumimoji="1" sz="383" kern="1200">
          <a:solidFill>
            <a:schemeClr val="tx1"/>
          </a:solidFill>
          <a:latin typeface="+mn-lt"/>
          <a:ea typeface="+mn-ea"/>
          <a:cs typeface="+mn-cs"/>
        </a:defRPr>
      </a:lvl1pPr>
      <a:lvl2pPr marL="97246" algn="l" defTabSz="194493" rtl="0" eaLnBrk="1" latinLnBrk="0" hangingPunct="1">
        <a:defRPr kumimoji="1" sz="383" kern="1200">
          <a:solidFill>
            <a:schemeClr val="tx1"/>
          </a:solidFill>
          <a:latin typeface="+mn-lt"/>
          <a:ea typeface="+mn-ea"/>
          <a:cs typeface="+mn-cs"/>
        </a:defRPr>
      </a:lvl2pPr>
      <a:lvl3pPr marL="194493" algn="l" defTabSz="194493" rtl="0" eaLnBrk="1" latinLnBrk="0" hangingPunct="1">
        <a:defRPr kumimoji="1" sz="383" kern="1200">
          <a:solidFill>
            <a:schemeClr val="tx1"/>
          </a:solidFill>
          <a:latin typeface="+mn-lt"/>
          <a:ea typeface="+mn-ea"/>
          <a:cs typeface="+mn-cs"/>
        </a:defRPr>
      </a:lvl3pPr>
      <a:lvl4pPr marL="291739" algn="l" defTabSz="194493" rtl="0" eaLnBrk="1" latinLnBrk="0" hangingPunct="1">
        <a:defRPr kumimoji="1" sz="383" kern="1200">
          <a:solidFill>
            <a:schemeClr val="tx1"/>
          </a:solidFill>
          <a:latin typeface="+mn-lt"/>
          <a:ea typeface="+mn-ea"/>
          <a:cs typeface="+mn-cs"/>
        </a:defRPr>
      </a:lvl4pPr>
      <a:lvl5pPr marL="388986" algn="l" defTabSz="194493" rtl="0" eaLnBrk="1" latinLnBrk="0" hangingPunct="1">
        <a:defRPr kumimoji="1" sz="383" kern="1200">
          <a:solidFill>
            <a:schemeClr val="tx1"/>
          </a:solidFill>
          <a:latin typeface="+mn-lt"/>
          <a:ea typeface="+mn-ea"/>
          <a:cs typeface="+mn-cs"/>
        </a:defRPr>
      </a:lvl5pPr>
      <a:lvl6pPr marL="486232" algn="l" defTabSz="194493" rtl="0" eaLnBrk="1" latinLnBrk="0" hangingPunct="1">
        <a:defRPr kumimoji="1" sz="383" kern="1200">
          <a:solidFill>
            <a:schemeClr val="tx1"/>
          </a:solidFill>
          <a:latin typeface="+mn-lt"/>
          <a:ea typeface="+mn-ea"/>
          <a:cs typeface="+mn-cs"/>
        </a:defRPr>
      </a:lvl6pPr>
      <a:lvl7pPr marL="583479" algn="l" defTabSz="194493" rtl="0" eaLnBrk="1" latinLnBrk="0" hangingPunct="1">
        <a:defRPr kumimoji="1" sz="383" kern="1200">
          <a:solidFill>
            <a:schemeClr val="tx1"/>
          </a:solidFill>
          <a:latin typeface="+mn-lt"/>
          <a:ea typeface="+mn-ea"/>
          <a:cs typeface="+mn-cs"/>
        </a:defRPr>
      </a:lvl7pPr>
      <a:lvl8pPr marL="680725" algn="l" defTabSz="194493" rtl="0" eaLnBrk="1" latinLnBrk="0" hangingPunct="1">
        <a:defRPr kumimoji="1" sz="383" kern="1200">
          <a:solidFill>
            <a:schemeClr val="tx1"/>
          </a:solidFill>
          <a:latin typeface="+mn-lt"/>
          <a:ea typeface="+mn-ea"/>
          <a:cs typeface="+mn-cs"/>
        </a:defRPr>
      </a:lvl8pPr>
      <a:lvl9pPr marL="777972" algn="l" defTabSz="194493" rtl="0" eaLnBrk="1" latinLnBrk="0" hangingPunct="1">
        <a:defRPr kumimoji="1" sz="38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E47BCA16-5596-D613-C2E5-EC713748592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943100" cy="551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85760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88421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136318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</TotalTime>
  <Words>0</Words>
  <Application>Microsoft Macintosh PowerPoint</Application>
  <PresentationFormat>ユーザー設定</PresentationFormat>
  <Paragraphs>0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Aptos</vt:lpstr>
      <vt:lpstr>Aptos Display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都築　みどり</dc:creator>
  <cp:lastModifiedBy>都築　みどり</cp:lastModifiedBy>
  <cp:revision>8</cp:revision>
  <dcterms:created xsi:type="dcterms:W3CDTF">2025-10-02T10:38:23Z</dcterms:created>
  <dcterms:modified xsi:type="dcterms:W3CDTF">2025-10-31T10:47:58Z</dcterms:modified>
</cp:coreProperties>
</file>