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7" r:id="rId4"/>
  </p:sldIdLst>
  <p:sldSz cx="2489200" cy="1695450"/>
  <p:notesSz cx="2489200" cy="16954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19"/>
    <p:restoredTop sz="94745"/>
  </p:normalViewPr>
  <p:slideViewPr>
    <p:cSldViewPr>
      <p:cViewPr varScale="1">
        <p:scale>
          <a:sx n="400" d="100"/>
          <a:sy n="400" d="100"/>
        </p:scale>
        <p:origin x="3184" y="16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6690" y="525589"/>
            <a:ext cx="2115820" cy="3560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73380" y="949452"/>
            <a:ext cx="1742440" cy="423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24460" y="389953"/>
            <a:ext cx="1082802" cy="1118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281938" y="389953"/>
            <a:ext cx="1082802" cy="1118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4460" y="67818"/>
            <a:ext cx="2240280" cy="271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4460" y="389953"/>
            <a:ext cx="2240280" cy="1118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46328" y="1576768"/>
            <a:ext cx="796544" cy="847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24460" y="1576768"/>
            <a:ext cx="572516" cy="847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792224" y="1576768"/>
            <a:ext cx="572516" cy="847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86A1553-FAF6-FEA6-88B6-69D8D4D49E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489200" cy="16917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524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Calibri</vt:lpstr>
      <vt:lpstr>Office Theme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トレカ_41x63（横）</dc:title>
  <cp:lastModifiedBy>都築　みどり</cp:lastModifiedBy>
  <cp:revision>4</cp:revision>
  <dcterms:created xsi:type="dcterms:W3CDTF">2025-09-30T11:23:59Z</dcterms:created>
  <dcterms:modified xsi:type="dcterms:W3CDTF">2025-10-03T06:02:09Z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2025-09-30T00:00:00Z</vt:filetime>
  </property>
  <property fmtid="{D5CDD505-2E9C-101B-9397-08002B2CF9AE}" pid="3" name="Creator">
    <vt:lpwstr>Adobe Illustrator 28.7 (Macintosh)</vt:lpwstr>
  </property>
  <property fmtid="{D5CDD505-2E9C-101B-9397-08002B2CF9AE}" pid="4" name="LastSaved">
    <vt:filetime>2025-09-30T00:00:00Z</vt:filetime>
  </property>
  <property fmtid="{D5CDD505-2E9C-101B-9397-08002B2CF9AE}" pid="5" name="Producer">
    <vt:lpwstr>Adobe PDF library 17.00</vt:lpwstr>
  </property>
</Properties>
</file>