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7" r:id="rId4"/>
  </p:sldIdLst>
  <p:sldSz cx="1689100" cy="2489200"/>
  <p:notesSz cx="1689100" cy="24892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334" d="100"/>
          <a:sy n="334" d="100"/>
        </p:scale>
        <p:origin x="3616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7158" y="771652"/>
            <a:ext cx="1441132" cy="5227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54317" y="1393952"/>
            <a:ext cx="1186815" cy="622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4772" y="572516"/>
            <a:ext cx="737520" cy="1642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73156" y="572516"/>
            <a:ext cx="737520" cy="1642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4772" y="99568"/>
            <a:ext cx="1525905" cy="398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4772" y="572516"/>
            <a:ext cx="1525905" cy="1642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76453" y="2314956"/>
            <a:ext cx="542544" cy="124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4772" y="2314956"/>
            <a:ext cx="389953" cy="124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220724" y="2314956"/>
            <a:ext cx="389953" cy="124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>
            <a:extLst>
              <a:ext uri="{FF2B5EF4-FFF2-40B4-BE49-F238E27FC236}">
                <a16:creationId xmlns:a16="http://schemas.microsoft.com/office/drawing/2014/main" id="{5732E815-21B3-E81E-3A8C-67A98BED90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50"/>
            <a:ext cx="1689100" cy="2476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250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Calibri</vt:lpstr>
      <vt:lpstr>Office Theme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トレカ_41x63（縦）表1裏1種</dc:title>
  <cp:lastModifiedBy>都築　みどり</cp:lastModifiedBy>
  <cp:revision>3</cp:revision>
  <dcterms:created xsi:type="dcterms:W3CDTF">2025-09-30T11:24:25Z</dcterms:created>
  <dcterms:modified xsi:type="dcterms:W3CDTF">2025-10-03T05:53:41Z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2025-09-30T00:00:00Z</vt:filetime>
  </property>
  <property fmtid="{D5CDD505-2E9C-101B-9397-08002B2CF9AE}" pid="3" name="Creator">
    <vt:lpwstr>Adobe Illustrator 28.7 (Macintosh)</vt:lpwstr>
  </property>
  <property fmtid="{D5CDD505-2E9C-101B-9397-08002B2CF9AE}" pid="4" name="LastSaved">
    <vt:filetime>2025-09-30T00:00:00Z</vt:filetime>
  </property>
  <property fmtid="{D5CDD505-2E9C-101B-9397-08002B2CF9AE}" pid="5" name="Producer">
    <vt:lpwstr>Adobe PDF library 17.00</vt:lpwstr>
  </property>
</Properties>
</file>