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</p:sldIdLst>
  <p:sldSz cx="2484438" cy="1800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" userDrawn="1">
          <p15:clr>
            <a:srgbClr val="A4A3A4"/>
          </p15:clr>
        </p15:guide>
        <p15:guide id="2" pos="7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400" d="100"/>
          <a:sy n="400" d="100"/>
        </p:scale>
        <p:origin x="2256" y="520"/>
      </p:cViewPr>
      <p:guideLst>
        <p:guide orient="horz" pos="567"/>
        <p:guide pos="7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333" y="294620"/>
            <a:ext cx="2111772" cy="626745"/>
          </a:xfrm>
        </p:spPr>
        <p:txBody>
          <a:bodyPr anchor="b"/>
          <a:lstStyle>
            <a:lvl1pPr algn="ctr">
              <a:defRPr sz="157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555" y="945535"/>
            <a:ext cx="1863329" cy="434638"/>
          </a:xfrm>
        </p:spPr>
        <p:txBody>
          <a:bodyPr/>
          <a:lstStyle>
            <a:lvl1pPr marL="0" indent="0" algn="ctr">
              <a:buNone/>
              <a:defRPr sz="630"/>
            </a:lvl1pPr>
            <a:lvl2pPr marL="120015" indent="0" algn="ctr">
              <a:buNone/>
              <a:defRPr sz="525"/>
            </a:lvl2pPr>
            <a:lvl3pPr marL="240030" indent="0" algn="ctr">
              <a:buNone/>
              <a:defRPr sz="472"/>
            </a:lvl3pPr>
            <a:lvl4pPr marL="360045" indent="0" algn="ctr">
              <a:buNone/>
              <a:defRPr sz="420"/>
            </a:lvl4pPr>
            <a:lvl5pPr marL="480060" indent="0" algn="ctr">
              <a:buNone/>
              <a:defRPr sz="420"/>
            </a:lvl5pPr>
            <a:lvl6pPr marL="600075" indent="0" algn="ctr">
              <a:buNone/>
              <a:defRPr sz="420"/>
            </a:lvl6pPr>
            <a:lvl7pPr marL="720090" indent="0" algn="ctr">
              <a:buNone/>
              <a:defRPr sz="420"/>
            </a:lvl7pPr>
            <a:lvl8pPr marL="840105" indent="0" algn="ctr">
              <a:buNone/>
              <a:defRPr sz="420"/>
            </a:lvl8pPr>
            <a:lvl9pPr marL="960120" indent="0" algn="ctr">
              <a:buNone/>
              <a:defRPr sz="42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50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860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77926" y="95846"/>
            <a:ext cx="535707" cy="152560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0805" y="95846"/>
            <a:ext cx="1576065" cy="15256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8024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096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511" y="448807"/>
            <a:ext cx="2142828" cy="748843"/>
          </a:xfrm>
        </p:spPr>
        <p:txBody>
          <a:bodyPr anchor="b"/>
          <a:lstStyle>
            <a:lvl1pPr>
              <a:defRPr sz="157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511" y="1204734"/>
            <a:ext cx="2142828" cy="393799"/>
          </a:xfrm>
        </p:spPr>
        <p:txBody>
          <a:bodyPr/>
          <a:lstStyle>
            <a:lvl1pPr marL="0" indent="0">
              <a:buNone/>
              <a:defRPr sz="630">
                <a:solidFill>
                  <a:schemeClr val="tx1">
                    <a:tint val="82000"/>
                  </a:schemeClr>
                </a:solidFill>
              </a:defRPr>
            </a:lvl1pPr>
            <a:lvl2pPr marL="120015" indent="0">
              <a:buNone/>
              <a:defRPr sz="525">
                <a:solidFill>
                  <a:schemeClr val="tx1">
                    <a:tint val="82000"/>
                  </a:schemeClr>
                </a:solidFill>
              </a:defRPr>
            </a:lvl2pPr>
            <a:lvl3pPr marL="240030" indent="0">
              <a:buNone/>
              <a:defRPr sz="472">
                <a:solidFill>
                  <a:schemeClr val="tx1">
                    <a:tint val="82000"/>
                  </a:schemeClr>
                </a:solidFill>
              </a:defRPr>
            </a:lvl3pPr>
            <a:lvl4pPr marL="360045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4pPr>
            <a:lvl5pPr marL="480060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5pPr>
            <a:lvl6pPr marL="600075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6pPr>
            <a:lvl7pPr marL="720090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7pPr>
            <a:lvl8pPr marL="840105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8pPr>
            <a:lvl9pPr marL="960120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837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0805" y="479227"/>
            <a:ext cx="1055886" cy="114222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747" y="479227"/>
            <a:ext cx="1055886" cy="114222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709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95846"/>
            <a:ext cx="2142828" cy="34796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129" y="441305"/>
            <a:ext cx="1051034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1129" y="657582"/>
            <a:ext cx="1051034" cy="96720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57747" y="441305"/>
            <a:ext cx="1056210" cy="216277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015" indent="0">
              <a:buNone/>
              <a:defRPr sz="525" b="1"/>
            </a:lvl2pPr>
            <a:lvl3pPr marL="240030" indent="0">
              <a:buNone/>
              <a:defRPr sz="472" b="1"/>
            </a:lvl3pPr>
            <a:lvl4pPr marL="360045" indent="0">
              <a:buNone/>
              <a:defRPr sz="420" b="1"/>
            </a:lvl4pPr>
            <a:lvl5pPr marL="480060" indent="0">
              <a:buNone/>
              <a:defRPr sz="420" b="1"/>
            </a:lvl5pPr>
            <a:lvl6pPr marL="600075" indent="0">
              <a:buNone/>
              <a:defRPr sz="420" b="1"/>
            </a:lvl6pPr>
            <a:lvl7pPr marL="720090" indent="0">
              <a:buNone/>
              <a:defRPr sz="420" b="1"/>
            </a:lvl7pPr>
            <a:lvl8pPr marL="840105" indent="0">
              <a:buNone/>
              <a:defRPr sz="420" b="1"/>
            </a:lvl8pPr>
            <a:lvl9pPr marL="960120" indent="0">
              <a:buNone/>
              <a:defRPr sz="42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57747" y="657582"/>
            <a:ext cx="1056210" cy="96720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69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498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117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120015"/>
            <a:ext cx="801296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6210" y="259199"/>
            <a:ext cx="1257747" cy="1279327"/>
          </a:xfrm>
        </p:spPr>
        <p:txBody>
          <a:bodyPr/>
          <a:lstStyle>
            <a:lvl1pPr>
              <a:defRPr sz="840"/>
            </a:lvl1pPr>
            <a:lvl2pPr>
              <a:defRPr sz="735"/>
            </a:lvl2pPr>
            <a:lvl3pPr>
              <a:defRPr sz="630"/>
            </a:lvl3pPr>
            <a:lvl4pPr>
              <a:defRPr sz="525"/>
            </a:lvl4pPr>
            <a:lvl5pPr>
              <a:defRPr sz="525"/>
            </a:lvl5pPr>
            <a:lvl6pPr>
              <a:defRPr sz="525"/>
            </a:lvl6pPr>
            <a:lvl7pPr>
              <a:defRPr sz="525"/>
            </a:lvl7pPr>
            <a:lvl8pPr>
              <a:defRPr sz="525"/>
            </a:lvl8pPr>
            <a:lvl9pPr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129" y="540067"/>
            <a:ext cx="801296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49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120015"/>
            <a:ext cx="801296" cy="420053"/>
          </a:xfrm>
        </p:spPr>
        <p:txBody>
          <a:bodyPr anchor="b"/>
          <a:lstStyle>
            <a:lvl1pPr>
              <a:defRPr sz="8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56210" y="259199"/>
            <a:ext cx="1257747" cy="1279327"/>
          </a:xfrm>
        </p:spPr>
        <p:txBody>
          <a:bodyPr anchor="t"/>
          <a:lstStyle>
            <a:lvl1pPr marL="0" indent="0">
              <a:buNone/>
              <a:defRPr sz="840"/>
            </a:lvl1pPr>
            <a:lvl2pPr marL="120015" indent="0">
              <a:buNone/>
              <a:defRPr sz="735"/>
            </a:lvl2pPr>
            <a:lvl3pPr marL="240030" indent="0">
              <a:buNone/>
              <a:defRPr sz="630"/>
            </a:lvl3pPr>
            <a:lvl4pPr marL="360045" indent="0">
              <a:buNone/>
              <a:defRPr sz="525"/>
            </a:lvl4pPr>
            <a:lvl5pPr marL="480060" indent="0">
              <a:buNone/>
              <a:defRPr sz="525"/>
            </a:lvl5pPr>
            <a:lvl6pPr marL="600075" indent="0">
              <a:buNone/>
              <a:defRPr sz="525"/>
            </a:lvl6pPr>
            <a:lvl7pPr marL="720090" indent="0">
              <a:buNone/>
              <a:defRPr sz="525"/>
            </a:lvl7pPr>
            <a:lvl8pPr marL="840105" indent="0">
              <a:buNone/>
              <a:defRPr sz="525"/>
            </a:lvl8pPr>
            <a:lvl9pPr marL="960120" indent="0">
              <a:buNone/>
              <a:defRPr sz="52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129" y="540067"/>
            <a:ext cx="801296" cy="1000542"/>
          </a:xfrm>
        </p:spPr>
        <p:txBody>
          <a:bodyPr/>
          <a:lstStyle>
            <a:lvl1pPr marL="0" indent="0">
              <a:buNone/>
              <a:defRPr sz="420"/>
            </a:lvl1pPr>
            <a:lvl2pPr marL="120015" indent="0">
              <a:buNone/>
              <a:defRPr sz="368"/>
            </a:lvl2pPr>
            <a:lvl3pPr marL="240030" indent="0">
              <a:buNone/>
              <a:defRPr sz="315"/>
            </a:lvl3pPr>
            <a:lvl4pPr marL="360045" indent="0">
              <a:buNone/>
              <a:defRPr sz="263"/>
            </a:lvl4pPr>
            <a:lvl5pPr marL="480060" indent="0">
              <a:buNone/>
              <a:defRPr sz="263"/>
            </a:lvl5pPr>
            <a:lvl6pPr marL="600075" indent="0">
              <a:buNone/>
              <a:defRPr sz="263"/>
            </a:lvl6pPr>
            <a:lvl7pPr marL="720090" indent="0">
              <a:buNone/>
              <a:defRPr sz="263"/>
            </a:lvl7pPr>
            <a:lvl8pPr marL="840105" indent="0">
              <a:buNone/>
              <a:defRPr sz="263"/>
            </a:lvl8pPr>
            <a:lvl9pPr marL="960120" indent="0">
              <a:buNone/>
              <a:defRPr sz="26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4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805" y="95846"/>
            <a:ext cx="2142828" cy="347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805" y="479227"/>
            <a:ext cx="2142828" cy="1142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0805" y="1668542"/>
            <a:ext cx="558999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8FCDCF-6C39-694F-B4FA-E8EFF1FFF0B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70" y="1668542"/>
            <a:ext cx="838498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4634" y="1668542"/>
            <a:ext cx="558999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46F357-CB2F-AC47-B143-33063F7301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07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0030" rtl="0" eaLnBrk="1" latinLnBrk="0" hangingPunct="1">
        <a:lnSpc>
          <a:spcPct val="90000"/>
        </a:lnSpc>
        <a:spcBef>
          <a:spcPct val="0"/>
        </a:spcBef>
        <a:buNone/>
        <a:defRPr kumimoji="1" sz="11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008" indent="-60008" algn="l" defTabSz="24003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735" kern="1200">
          <a:solidFill>
            <a:schemeClr val="tx1"/>
          </a:solidFill>
          <a:latin typeface="+mn-lt"/>
          <a:ea typeface="+mn-ea"/>
          <a:cs typeface="+mn-cs"/>
        </a:defRPr>
      </a:lvl1pPr>
      <a:lvl2pPr marL="18002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630" kern="1200">
          <a:solidFill>
            <a:schemeClr val="tx1"/>
          </a:solidFill>
          <a:latin typeface="+mn-lt"/>
          <a:ea typeface="+mn-ea"/>
          <a:cs typeface="+mn-cs"/>
        </a:defRPr>
      </a:lvl2pPr>
      <a:lvl3pPr marL="30003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525" kern="1200">
          <a:solidFill>
            <a:schemeClr val="tx1"/>
          </a:solidFill>
          <a:latin typeface="+mn-lt"/>
          <a:ea typeface="+mn-ea"/>
          <a:cs typeface="+mn-cs"/>
        </a:defRPr>
      </a:lvl3pPr>
      <a:lvl4pPr marL="42005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54006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6008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8009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900113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1020128" indent="-60008" algn="l" defTabSz="240030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1pPr>
      <a:lvl2pPr marL="120015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2pPr>
      <a:lvl3pPr marL="240030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4pPr>
      <a:lvl5pPr marL="480060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5pPr>
      <a:lvl6pPr marL="600075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6pPr>
      <a:lvl7pPr marL="720090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7pPr>
      <a:lvl8pPr marL="840105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8pPr>
      <a:lvl9pPr marL="960120" algn="l" defTabSz="240030" rtl="0" eaLnBrk="1" latinLnBrk="0" hangingPunct="1">
        <a:defRPr kumimoji="1" sz="4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5A8F48E-5486-27A4-751E-C64141996F6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892"/>
            <a:ext cx="2484438" cy="179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41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910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8444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2</cp:revision>
  <dcterms:created xsi:type="dcterms:W3CDTF">2025-10-01T11:30:10Z</dcterms:created>
  <dcterms:modified xsi:type="dcterms:W3CDTF">2025-10-03T06:04:22Z</dcterms:modified>
</cp:coreProperties>
</file>