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1800225" cy="2484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3" userDrawn="1">
          <p15:clr>
            <a:srgbClr val="A4A3A4"/>
          </p15:clr>
        </p15:guide>
        <p15:guide id="2" pos="5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334" d="100"/>
          <a:sy n="334" d="100"/>
        </p:scale>
        <p:origin x="3496" y="176"/>
      </p:cViewPr>
      <p:guideLst>
        <p:guide orient="horz" pos="783"/>
        <p:guide pos="5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" y="406597"/>
            <a:ext cx="1530191" cy="864952"/>
          </a:xfrm>
        </p:spPr>
        <p:txBody>
          <a:bodyPr anchor="b"/>
          <a:lstStyle>
            <a:lvl1pPr algn="ctr">
              <a:defRPr sz="11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1304905"/>
            <a:ext cx="1350169" cy="599831"/>
          </a:xfrm>
        </p:spPr>
        <p:txBody>
          <a:bodyPr/>
          <a:lstStyle>
            <a:lvl1pPr marL="0" indent="0" algn="ctr">
              <a:buNone/>
              <a:defRPr sz="473"/>
            </a:lvl1pPr>
            <a:lvl2pPr marL="90023" indent="0" algn="ctr">
              <a:buNone/>
              <a:defRPr sz="394"/>
            </a:lvl2pPr>
            <a:lvl3pPr marL="180045" indent="0" algn="ctr">
              <a:buNone/>
              <a:defRPr sz="354"/>
            </a:lvl3pPr>
            <a:lvl4pPr marL="270068" indent="0" algn="ctr">
              <a:buNone/>
              <a:defRPr sz="315"/>
            </a:lvl4pPr>
            <a:lvl5pPr marL="360091" indent="0" algn="ctr">
              <a:buNone/>
              <a:defRPr sz="315"/>
            </a:lvl5pPr>
            <a:lvl6pPr marL="450113" indent="0" algn="ctr">
              <a:buNone/>
              <a:defRPr sz="315"/>
            </a:lvl6pPr>
            <a:lvl7pPr marL="540136" indent="0" algn="ctr">
              <a:buNone/>
              <a:defRPr sz="315"/>
            </a:lvl7pPr>
            <a:lvl8pPr marL="630159" indent="0" algn="ctr">
              <a:buNone/>
              <a:defRPr sz="315"/>
            </a:lvl8pPr>
            <a:lvl9pPr marL="720181" indent="0" algn="ctr">
              <a:buNone/>
              <a:defRPr sz="31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727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89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132274"/>
            <a:ext cx="388174" cy="21054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132274"/>
            <a:ext cx="1142018" cy="21054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10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96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619385"/>
            <a:ext cx="1552694" cy="1033457"/>
          </a:xfrm>
        </p:spPr>
        <p:txBody>
          <a:bodyPr anchor="b"/>
          <a:lstStyle>
            <a:lvl1pPr>
              <a:defRPr sz="11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1662619"/>
            <a:ext cx="1552694" cy="543471"/>
          </a:xfrm>
        </p:spPr>
        <p:txBody>
          <a:bodyPr/>
          <a:lstStyle>
            <a:lvl1pPr marL="0" indent="0">
              <a:buNone/>
              <a:defRPr sz="473">
                <a:solidFill>
                  <a:schemeClr val="tx1">
                    <a:tint val="82000"/>
                  </a:schemeClr>
                </a:solidFill>
              </a:defRPr>
            </a:lvl1pPr>
            <a:lvl2pPr marL="90023" indent="0">
              <a:buNone/>
              <a:defRPr sz="394">
                <a:solidFill>
                  <a:schemeClr val="tx1">
                    <a:tint val="82000"/>
                  </a:schemeClr>
                </a:solidFill>
              </a:defRPr>
            </a:lvl2pPr>
            <a:lvl3pPr marL="180045" indent="0">
              <a:buNone/>
              <a:defRPr sz="354">
                <a:solidFill>
                  <a:schemeClr val="tx1">
                    <a:tint val="82000"/>
                  </a:schemeClr>
                </a:solidFill>
              </a:defRPr>
            </a:lvl3pPr>
            <a:lvl4pPr marL="270068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4pPr>
            <a:lvl5pPr marL="360091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5pPr>
            <a:lvl6pPr marL="450113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6pPr>
            <a:lvl7pPr marL="540136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7pPr>
            <a:lvl8pPr marL="630159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8pPr>
            <a:lvl9pPr marL="720181" indent="0">
              <a:buNone/>
              <a:defRPr sz="31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6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661367"/>
            <a:ext cx="765096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661367"/>
            <a:ext cx="765096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396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32274"/>
            <a:ext cx="1552694" cy="48021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609033"/>
            <a:ext cx="761579" cy="2984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907510"/>
            <a:ext cx="761579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609033"/>
            <a:ext cx="765330" cy="298477"/>
          </a:xfrm>
        </p:spPr>
        <p:txBody>
          <a:bodyPr anchor="b"/>
          <a:lstStyle>
            <a:lvl1pPr marL="0" indent="0">
              <a:buNone/>
              <a:defRPr sz="473" b="1"/>
            </a:lvl1pPr>
            <a:lvl2pPr marL="90023" indent="0">
              <a:buNone/>
              <a:defRPr sz="394" b="1"/>
            </a:lvl2pPr>
            <a:lvl3pPr marL="180045" indent="0">
              <a:buNone/>
              <a:defRPr sz="354" b="1"/>
            </a:lvl3pPr>
            <a:lvl4pPr marL="270068" indent="0">
              <a:buNone/>
              <a:defRPr sz="315" b="1"/>
            </a:lvl4pPr>
            <a:lvl5pPr marL="360091" indent="0">
              <a:buNone/>
              <a:defRPr sz="315" b="1"/>
            </a:lvl5pPr>
            <a:lvl6pPr marL="450113" indent="0">
              <a:buNone/>
              <a:defRPr sz="315" b="1"/>
            </a:lvl6pPr>
            <a:lvl7pPr marL="540136" indent="0">
              <a:buNone/>
              <a:defRPr sz="315" b="1"/>
            </a:lvl7pPr>
            <a:lvl8pPr marL="630159" indent="0">
              <a:buNone/>
              <a:defRPr sz="315" b="1"/>
            </a:lvl8pPr>
            <a:lvl9pPr marL="720181" indent="0">
              <a:buNone/>
              <a:defRPr sz="31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907510"/>
            <a:ext cx="765330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90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16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4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65629"/>
            <a:ext cx="580619" cy="579702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357714"/>
            <a:ext cx="911364" cy="1765561"/>
          </a:xfrm>
        </p:spPr>
        <p:txBody>
          <a:bodyPr/>
          <a:lstStyle>
            <a:lvl1pPr>
              <a:defRPr sz="630"/>
            </a:lvl1pPr>
            <a:lvl2pPr>
              <a:defRPr sz="551"/>
            </a:lvl2pPr>
            <a:lvl3pPr>
              <a:defRPr sz="473"/>
            </a:lvl3pPr>
            <a:lvl4pPr>
              <a:defRPr sz="394"/>
            </a:lvl4pPr>
            <a:lvl5pPr>
              <a:defRPr sz="394"/>
            </a:lvl5pPr>
            <a:lvl6pPr>
              <a:defRPr sz="394"/>
            </a:lvl6pPr>
            <a:lvl7pPr>
              <a:defRPr sz="394"/>
            </a:lvl7pPr>
            <a:lvl8pPr>
              <a:defRPr sz="394"/>
            </a:lvl8pPr>
            <a:lvl9pPr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745331"/>
            <a:ext cx="580619" cy="1380819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67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165629"/>
            <a:ext cx="580619" cy="579702"/>
          </a:xfrm>
        </p:spPr>
        <p:txBody>
          <a:bodyPr anchor="b"/>
          <a:lstStyle>
            <a:lvl1pPr>
              <a:defRPr sz="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357714"/>
            <a:ext cx="911364" cy="1765561"/>
          </a:xfrm>
        </p:spPr>
        <p:txBody>
          <a:bodyPr anchor="t"/>
          <a:lstStyle>
            <a:lvl1pPr marL="0" indent="0">
              <a:buNone/>
              <a:defRPr sz="630"/>
            </a:lvl1pPr>
            <a:lvl2pPr marL="90023" indent="0">
              <a:buNone/>
              <a:defRPr sz="551"/>
            </a:lvl2pPr>
            <a:lvl3pPr marL="180045" indent="0">
              <a:buNone/>
              <a:defRPr sz="473"/>
            </a:lvl3pPr>
            <a:lvl4pPr marL="270068" indent="0">
              <a:buNone/>
              <a:defRPr sz="394"/>
            </a:lvl4pPr>
            <a:lvl5pPr marL="360091" indent="0">
              <a:buNone/>
              <a:defRPr sz="394"/>
            </a:lvl5pPr>
            <a:lvl6pPr marL="450113" indent="0">
              <a:buNone/>
              <a:defRPr sz="394"/>
            </a:lvl6pPr>
            <a:lvl7pPr marL="540136" indent="0">
              <a:buNone/>
              <a:defRPr sz="394"/>
            </a:lvl7pPr>
            <a:lvl8pPr marL="630159" indent="0">
              <a:buNone/>
              <a:defRPr sz="394"/>
            </a:lvl8pPr>
            <a:lvl9pPr marL="720181" indent="0">
              <a:buNone/>
              <a:defRPr sz="39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745331"/>
            <a:ext cx="580619" cy="1380819"/>
          </a:xfrm>
        </p:spPr>
        <p:txBody>
          <a:bodyPr/>
          <a:lstStyle>
            <a:lvl1pPr marL="0" indent="0">
              <a:buNone/>
              <a:defRPr sz="315"/>
            </a:lvl1pPr>
            <a:lvl2pPr marL="90023" indent="0">
              <a:buNone/>
              <a:defRPr sz="276"/>
            </a:lvl2pPr>
            <a:lvl3pPr marL="180045" indent="0">
              <a:buNone/>
              <a:defRPr sz="236"/>
            </a:lvl3pPr>
            <a:lvl4pPr marL="270068" indent="0">
              <a:buNone/>
              <a:defRPr sz="197"/>
            </a:lvl4pPr>
            <a:lvl5pPr marL="360091" indent="0">
              <a:buNone/>
              <a:defRPr sz="197"/>
            </a:lvl5pPr>
            <a:lvl6pPr marL="450113" indent="0">
              <a:buNone/>
              <a:defRPr sz="197"/>
            </a:lvl6pPr>
            <a:lvl7pPr marL="540136" indent="0">
              <a:buNone/>
              <a:defRPr sz="197"/>
            </a:lvl7pPr>
            <a:lvl8pPr marL="630159" indent="0">
              <a:buNone/>
              <a:defRPr sz="197"/>
            </a:lvl8pPr>
            <a:lvl9pPr marL="720181" indent="0">
              <a:buNone/>
              <a:defRPr sz="19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72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132274"/>
            <a:ext cx="1552694" cy="480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661367"/>
            <a:ext cx="1552694" cy="1576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2302707"/>
            <a:ext cx="405051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061B18-87C8-FD4A-A182-4D95CEA53919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2302707"/>
            <a:ext cx="607576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2302707"/>
            <a:ext cx="405051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ABEE9E-F73B-E543-A538-BA30676FF5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7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45" rtl="0" eaLnBrk="1" latinLnBrk="0" hangingPunct="1">
        <a:lnSpc>
          <a:spcPct val="90000"/>
        </a:lnSpc>
        <a:spcBef>
          <a:spcPct val="0"/>
        </a:spcBef>
        <a:buNone/>
        <a:defRPr kumimoji="1" sz="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11" indent="-45011" algn="l" defTabSz="180045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551" kern="1200">
          <a:solidFill>
            <a:schemeClr val="tx1"/>
          </a:solidFill>
          <a:latin typeface="+mn-lt"/>
          <a:ea typeface="+mn-ea"/>
          <a:cs typeface="+mn-cs"/>
        </a:defRPr>
      </a:lvl1pPr>
      <a:lvl2pPr marL="135034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2505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94" kern="1200">
          <a:solidFill>
            <a:schemeClr val="tx1"/>
          </a:solidFill>
          <a:latin typeface="+mn-lt"/>
          <a:ea typeface="+mn-ea"/>
          <a:cs typeface="+mn-cs"/>
        </a:defRPr>
      </a:lvl3pPr>
      <a:lvl4pPr marL="315079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405102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95125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85147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75170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65193" indent="-45011" algn="l" defTabSz="180045" rtl="0" eaLnBrk="1" latinLnBrk="0" hangingPunct="1">
        <a:lnSpc>
          <a:spcPct val="90000"/>
        </a:lnSpc>
        <a:spcBef>
          <a:spcPts val="98"/>
        </a:spcBef>
        <a:buFont typeface="Arial" panose="020B0604020202020204" pitchFamily="34" charset="0"/>
        <a:buChar char="•"/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1pPr>
      <a:lvl2pPr marL="90023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80045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3pPr>
      <a:lvl4pPr marL="270068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4pPr>
      <a:lvl5pPr marL="360091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5pPr>
      <a:lvl6pPr marL="450113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6pPr>
      <a:lvl7pPr marL="540136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7pPr>
      <a:lvl8pPr marL="630159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8pPr>
      <a:lvl9pPr marL="720181" algn="l" defTabSz="180045" rtl="0" eaLnBrk="1" latinLnBrk="0" hangingPunct="1">
        <a:defRPr kumimoji="1" sz="3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EE64168-ACE8-4403-4CE1-16C2318A24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892" y="0"/>
            <a:ext cx="1796439" cy="248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73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594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818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2</cp:revision>
  <dcterms:created xsi:type="dcterms:W3CDTF">2025-10-01T11:34:24Z</dcterms:created>
  <dcterms:modified xsi:type="dcterms:W3CDTF">2025-10-03T06:04:44Z</dcterms:modified>
</cp:coreProperties>
</file>