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2663825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" userDrawn="1">
          <p15:clr>
            <a:srgbClr val="A4A3A4"/>
          </p15:clr>
        </p15:guide>
        <p15:guide id="2" pos="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400" d="100"/>
          <a:sy n="400" d="100"/>
        </p:scale>
        <p:origin x="2032" y="520"/>
      </p:cViewPr>
      <p:guideLst>
        <p:guide orient="horz" pos="567"/>
        <p:guide pos="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787" y="294620"/>
            <a:ext cx="2264251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978" y="945535"/>
            <a:ext cx="1997869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736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06300" y="95846"/>
            <a:ext cx="574387" cy="152560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38" y="95846"/>
            <a:ext cx="1689864" cy="15256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29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51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751" y="448807"/>
            <a:ext cx="2297549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751" y="1204734"/>
            <a:ext cx="2297549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82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82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34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38" y="479227"/>
            <a:ext cx="1132126" cy="114222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8561" y="479227"/>
            <a:ext cx="1132126" cy="114222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77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95846"/>
            <a:ext cx="2297549" cy="34796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485" y="441305"/>
            <a:ext cx="1126923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485" y="657582"/>
            <a:ext cx="1126923" cy="9672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48561" y="441305"/>
            <a:ext cx="1132473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48561" y="657582"/>
            <a:ext cx="1132473" cy="9672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94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73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63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120015"/>
            <a:ext cx="85915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2473" y="259199"/>
            <a:ext cx="1348561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540067"/>
            <a:ext cx="85915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617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5" y="120015"/>
            <a:ext cx="859153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32473" y="259199"/>
            <a:ext cx="1348561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485" y="540067"/>
            <a:ext cx="859153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61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138" y="95846"/>
            <a:ext cx="2297549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3138" y="479227"/>
            <a:ext cx="2297549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3138" y="1668542"/>
            <a:ext cx="59936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392" y="1668542"/>
            <a:ext cx="89904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81326" y="1668542"/>
            <a:ext cx="599361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49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kumimoji="1"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68F41AC-52AD-1354-F011-CD0CEBD098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60" y="6339"/>
            <a:ext cx="2662305" cy="178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2</cp:revision>
  <dcterms:created xsi:type="dcterms:W3CDTF">2025-10-02T10:38:23Z</dcterms:created>
  <dcterms:modified xsi:type="dcterms:W3CDTF">2025-10-03T06:06:53Z</dcterms:modified>
</cp:coreProperties>
</file>