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1800225" cy="2663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39" userDrawn="1">
          <p15:clr>
            <a:srgbClr val="A4A3A4"/>
          </p15:clr>
        </p15:guide>
        <p15:guide id="2" pos="5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312" d="100"/>
          <a:sy n="312" d="100"/>
        </p:scale>
        <p:origin x="3624" y="176"/>
      </p:cViewPr>
      <p:guideLst>
        <p:guide orient="horz" pos="839"/>
        <p:guide pos="5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" y="435955"/>
            <a:ext cx="1530191" cy="927406"/>
          </a:xfrm>
        </p:spPr>
        <p:txBody>
          <a:bodyPr anchor="b"/>
          <a:lstStyle>
            <a:lvl1pPr algn="ctr">
              <a:defRPr sz="11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1399125"/>
            <a:ext cx="1350169" cy="643141"/>
          </a:xfrm>
        </p:spPr>
        <p:txBody>
          <a:bodyPr/>
          <a:lstStyle>
            <a:lvl1pPr marL="0" indent="0" algn="ctr">
              <a:buNone/>
              <a:defRPr sz="473"/>
            </a:lvl1pPr>
            <a:lvl2pPr marL="90023" indent="0" algn="ctr">
              <a:buNone/>
              <a:defRPr sz="394"/>
            </a:lvl2pPr>
            <a:lvl3pPr marL="180045" indent="0" algn="ctr">
              <a:buNone/>
              <a:defRPr sz="354"/>
            </a:lvl3pPr>
            <a:lvl4pPr marL="270068" indent="0" algn="ctr">
              <a:buNone/>
              <a:defRPr sz="315"/>
            </a:lvl4pPr>
            <a:lvl5pPr marL="360091" indent="0" algn="ctr">
              <a:buNone/>
              <a:defRPr sz="315"/>
            </a:lvl5pPr>
            <a:lvl6pPr marL="450113" indent="0" algn="ctr">
              <a:buNone/>
              <a:defRPr sz="315"/>
            </a:lvl6pPr>
            <a:lvl7pPr marL="540136" indent="0" algn="ctr">
              <a:buNone/>
              <a:defRPr sz="315"/>
            </a:lvl7pPr>
            <a:lvl8pPr marL="630159" indent="0" algn="ctr">
              <a:buNone/>
              <a:defRPr sz="315"/>
            </a:lvl8pPr>
            <a:lvl9pPr marL="720181" indent="0" algn="ctr">
              <a:buNone/>
              <a:defRPr sz="31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11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792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141824"/>
            <a:ext cx="388174" cy="225746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141824"/>
            <a:ext cx="1142018" cy="225746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108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432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664107"/>
            <a:ext cx="1552694" cy="1108077"/>
          </a:xfrm>
        </p:spPr>
        <p:txBody>
          <a:bodyPr anchor="b"/>
          <a:lstStyle>
            <a:lvl1pPr>
              <a:defRPr sz="11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1782667"/>
            <a:ext cx="1552694" cy="582712"/>
          </a:xfrm>
        </p:spPr>
        <p:txBody>
          <a:bodyPr/>
          <a:lstStyle>
            <a:lvl1pPr marL="0" indent="0">
              <a:buNone/>
              <a:defRPr sz="473">
                <a:solidFill>
                  <a:schemeClr val="tx1">
                    <a:tint val="82000"/>
                  </a:schemeClr>
                </a:solidFill>
              </a:defRPr>
            </a:lvl1pPr>
            <a:lvl2pPr marL="90023" indent="0">
              <a:buNone/>
              <a:defRPr sz="394">
                <a:solidFill>
                  <a:schemeClr val="tx1">
                    <a:tint val="82000"/>
                  </a:schemeClr>
                </a:solidFill>
              </a:defRPr>
            </a:lvl2pPr>
            <a:lvl3pPr marL="180045" indent="0">
              <a:buNone/>
              <a:defRPr sz="354">
                <a:solidFill>
                  <a:schemeClr val="tx1">
                    <a:tint val="82000"/>
                  </a:schemeClr>
                </a:solidFill>
              </a:defRPr>
            </a:lvl3pPr>
            <a:lvl4pPr marL="270068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4pPr>
            <a:lvl5pPr marL="360091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5pPr>
            <a:lvl6pPr marL="450113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6pPr>
            <a:lvl7pPr marL="540136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7pPr>
            <a:lvl8pPr marL="630159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8pPr>
            <a:lvl9pPr marL="720181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93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709120"/>
            <a:ext cx="765096" cy="16901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709120"/>
            <a:ext cx="765096" cy="16901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618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41825"/>
            <a:ext cx="1552694" cy="5148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653007"/>
            <a:ext cx="761579" cy="320029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973036"/>
            <a:ext cx="761579" cy="14311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653007"/>
            <a:ext cx="765330" cy="320029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973036"/>
            <a:ext cx="765330" cy="14311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93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167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93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77588"/>
            <a:ext cx="580619" cy="621559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383542"/>
            <a:ext cx="911364" cy="1893042"/>
          </a:xfrm>
        </p:spPr>
        <p:txBody>
          <a:bodyPr/>
          <a:lstStyle>
            <a:lvl1pPr>
              <a:defRPr sz="630"/>
            </a:lvl1pPr>
            <a:lvl2pPr>
              <a:defRPr sz="551"/>
            </a:lvl2pPr>
            <a:lvl3pPr>
              <a:defRPr sz="473"/>
            </a:lvl3pPr>
            <a:lvl4pPr>
              <a:defRPr sz="394"/>
            </a:lvl4pPr>
            <a:lvl5pPr>
              <a:defRPr sz="394"/>
            </a:lvl5pPr>
            <a:lvl6pPr>
              <a:defRPr sz="394"/>
            </a:lvl6pPr>
            <a:lvl7pPr>
              <a:defRPr sz="394"/>
            </a:lvl7pPr>
            <a:lvl8pPr>
              <a:defRPr sz="394"/>
            </a:lvl8pPr>
            <a:lvl9pPr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799147"/>
            <a:ext cx="580619" cy="1480520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58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77588"/>
            <a:ext cx="580619" cy="621559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383542"/>
            <a:ext cx="911364" cy="1893042"/>
          </a:xfrm>
        </p:spPr>
        <p:txBody>
          <a:bodyPr anchor="t"/>
          <a:lstStyle>
            <a:lvl1pPr marL="0" indent="0">
              <a:buNone/>
              <a:defRPr sz="630"/>
            </a:lvl1pPr>
            <a:lvl2pPr marL="90023" indent="0">
              <a:buNone/>
              <a:defRPr sz="551"/>
            </a:lvl2pPr>
            <a:lvl3pPr marL="180045" indent="0">
              <a:buNone/>
              <a:defRPr sz="473"/>
            </a:lvl3pPr>
            <a:lvl4pPr marL="270068" indent="0">
              <a:buNone/>
              <a:defRPr sz="394"/>
            </a:lvl4pPr>
            <a:lvl5pPr marL="360091" indent="0">
              <a:buNone/>
              <a:defRPr sz="394"/>
            </a:lvl5pPr>
            <a:lvl6pPr marL="450113" indent="0">
              <a:buNone/>
              <a:defRPr sz="394"/>
            </a:lvl6pPr>
            <a:lvl7pPr marL="540136" indent="0">
              <a:buNone/>
              <a:defRPr sz="394"/>
            </a:lvl7pPr>
            <a:lvl8pPr marL="630159" indent="0">
              <a:buNone/>
              <a:defRPr sz="394"/>
            </a:lvl8pPr>
            <a:lvl9pPr marL="720181" indent="0">
              <a:buNone/>
              <a:defRPr sz="39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799147"/>
            <a:ext cx="580619" cy="1480520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2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141825"/>
            <a:ext cx="1552694" cy="514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709120"/>
            <a:ext cx="1552694" cy="1690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2468972"/>
            <a:ext cx="405051" cy="141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8F9A13-E570-9044-A5BD-07474DE5BED5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2468972"/>
            <a:ext cx="607576" cy="141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2468972"/>
            <a:ext cx="405051" cy="141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483798-2ECC-7A4A-89D5-C3356F0C1A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153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45" rtl="0" eaLnBrk="1" latinLnBrk="0" hangingPunct="1">
        <a:lnSpc>
          <a:spcPct val="90000"/>
        </a:lnSpc>
        <a:spcBef>
          <a:spcPct val="0"/>
        </a:spcBef>
        <a:buNone/>
        <a:defRPr kumimoji="1" sz="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11" indent="-45011" algn="l" defTabSz="180045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551" kern="1200">
          <a:solidFill>
            <a:schemeClr val="tx1"/>
          </a:solidFill>
          <a:latin typeface="+mn-lt"/>
          <a:ea typeface="+mn-ea"/>
          <a:cs typeface="+mn-cs"/>
        </a:defRPr>
      </a:lvl1pPr>
      <a:lvl2pPr marL="135034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473" kern="1200">
          <a:solidFill>
            <a:schemeClr val="tx1"/>
          </a:solidFill>
          <a:latin typeface="+mn-lt"/>
          <a:ea typeface="+mn-ea"/>
          <a:cs typeface="+mn-cs"/>
        </a:defRPr>
      </a:lvl2pPr>
      <a:lvl3pPr marL="22505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94" kern="1200">
          <a:solidFill>
            <a:schemeClr val="tx1"/>
          </a:solidFill>
          <a:latin typeface="+mn-lt"/>
          <a:ea typeface="+mn-ea"/>
          <a:cs typeface="+mn-cs"/>
        </a:defRPr>
      </a:lvl3pPr>
      <a:lvl4pPr marL="315079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405102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95125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8514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75170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65193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1pPr>
      <a:lvl2pPr marL="90023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80045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3pPr>
      <a:lvl4pPr marL="270068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360091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50113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40136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30159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20181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AA35538A-3B20-21F9-2A4C-2B168121EA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62" y="760"/>
            <a:ext cx="1796100" cy="266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621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459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3308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2</cp:revision>
  <dcterms:created xsi:type="dcterms:W3CDTF">2025-10-02T10:35:40Z</dcterms:created>
  <dcterms:modified xsi:type="dcterms:W3CDTF">2025-10-03T06:07:08Z</dcterms:modified>
</cp:coreProperties>
</file>