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7" r:id="rId3"/>
    <p:sldId id="258" r:id="rId4"/>
  </p:sldIdLst>
  <p:sldSz cx="2160588" cy="3095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76" userDrawn="1">
          <p15:clr>
            <a:srgbClr val="A4A3A4"/>
          </p15:clr>
        </p15:guide>
        <p15:guide id="2" pos="6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howGuides="1">
      <p:cViewPr varScale="1">
        <p:scale>
          <a:sx n="268" d="100"/>
          <a:sy n="268" d="100"/>
        </p:scale>
        <p:origin x="2360" y="184"/>
      </p:cViewPr>
      <p:guideLst>
        <p:guide orient="horz" pos="976"/>
        <p:guide pos="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44" y="506622"/>
            <a:ext cx="1836500" cy="1077736"/>
          </a:xfrm>
        </p:spPr>
        <p:txBody>
          <a:bodyPr anchor="b"/>
          <a:lstStyle>
            <a:lvl1pPr algn="ctr">
              <a:defRPr sz="141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74" y="1625920"/>
            <a:ext cx="1620441" cy="747393"/>
          </a:xfrm>
        </p:spPr>
        <p:txBody>
          <a:bodyPr/>
          <a:lstStyle>
            <a:lvl1pPr marL="0" indent="0" algn="ctr">
              <a:buNone/>
              <a:defRPr sz="567"/>
            </a:lvl1pPr>
            <a:lvl2pPr marL="108036" indent="0" algn="ctr">
              <a:buNone/>
              <a:defRPr sz="473"/>
            </a:lvl2pPr>
            <a:lvl3pPr marL="216073" indent="0" algn="ctr">
              <a:buNone/>
              <a:defRPr sz="425"/>
            </a:lvl3pPr>
            <a:lvl4pPr marL="324109" indent="0" algn="ctr">
              <a:buNone/>
              <a:defRPr sz="378"/>
            </a:lvl4pPr>
            <a:lvl5pPr marL="432145" indent="0" algn="ctr">
              <a:buNone/>
              <a:defRPr sz="378"/>
            </a:lvl5pPr>
            <a:lvl6pPr marL="540182" indent="0" algn="ctr">
              <a:buNone/>
              <a:defRPr sz="378"/>
            </a:lvl6pPr>
            <a:lvl7pPr marL="648218" indent="0" algn="ctr">
              <a:buNone/>
              <a:defRPr sz="378"/>
            </a:lvl7pPr>
            <a:lvl8pPr marL="756255" indent="0" algn="ctr">
              <a:buNone/>
              <a:defRPr sz="378"/>
            </a:lvl8pPr>
            <a:lvl9pPr marL="864291" indent="0" algn="ctr">
              <a:buNone/>
              <a:defRPr sz="378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7035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32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6171" y="164813"/>
            <a:ext cx="465877" cy="262339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41" y="164813"/>
            <a:ext cx="1370623" cy="26233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6392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1335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415" y="771757"/>
            <a:ext cx="1863507" cy="1287694"/>
          </a:xfrm>
        </p:spPr>
        <p:txBody>
          <a:bodyPr anchor="b"/>
          <a:lstStyle>
            <a:lvl1pPr>
              <a:defRPr sz="141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415" y="2071633"/>
            <a:ext cx="1863507" cy="677168"/>
          </a:xfrm>
        </p:spPr>
        <p:txBody>
          <a:bodyPr/>
          <a:lstStyle>
            <a:lvl1pPr marL="0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1pPr>
            <a:lvl2pPr marL="108036" indent="0">
              <a:buNone/>
              <a:defRPr sz="473">
                <a:solidFill>
                  <a:schemeClr val="tx1">
                    <a:tint val="82000"/>
                  </a:schemeClr>
                </a:solidFill>
              </a:defRPr>
            </a:lvl2pPr>
            <a:lvl3pPr marL="216073" indent="0">
              <a:buNone/>
              <a:defRPr sz="425">
                <a:solidFill>
                  <a:schemeClr val="tx1">
                    <a:tint val="82000"/>
                  </a:schemeClr>
                </a:solidFill>
              </a:defRPr>
            </a:lvl3pPr>
            <a:lvl4pPr marL="324109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4pPr>
            <a:lvl5pPr marL="432145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5pPr>
            <a:lvl6pPr marL="540182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6pPr>
            <a:lvl7pPr marL="648218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7pPr>
            <a:lvl8pPr marL="756255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8pPr>
            <a:lvl9pPr marL="864291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858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40" y="824067"/>
            <a:ext cx="918250" cy="19641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798" y="824067"/>
            <a:ext cx="918250" cy="19641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0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22" y="164814"/>
            <a:ext cx="1863507" cy="59834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22" y="758858"/>
            <a:ext cx="914030" cy="371905"/>
          </a:xfrm>
        </p:spPr>
        <p:txBody>
          <a:bodyPr anchor="b"/>
          <a:lstStyle>
            <a:lvl1pPr marL="0" indent="0">
              <a:buNone/>
              <a:defRPr sz="567" b="1"/>
            </a:lvl1pPr>
            <a:lvl2pPr marL="108036" indent="0">
              <a:buNone/>
              <a:defRPr sz="473" b="1"/>
            </a:lvl2pPr>
            <a:lvl3pPr marL="216073" indent="0">
              <a:buNone/>
              <a:defRPr sz="425" b="1"/>
            </a:lvl3pPr>
            <a:lvl4pPr marL="324109" indent="0">
              <a:buNone/>
              <a:defRPr sz="378" b="1"/>
            </a:lvl4pPr>
            <a:lvl5pPr marL="432145" indent="0">
              <a:buNone/>
              <a:defRPr sz="378" b="1"/>
            </a:lvl5pPr>
            <a:lvl6pPr marL="540182" indent="0">
              <a:buNone/>
              <a:defRPr sz="378" b="1"/>
            </a:lvl6pPr>
            <a:lvl7pPr marL="648218" indent="0">
              <a:buNone/>
              <a:defRPr sz="378" b="1"/>
            </a:lvl7pPr>
            <a:lvl8pPr marL="756255" indent="0">
              <a:buNone/>
              <a:defRPr sz="378" b="1"/>
            </a:lvl8pPr>
            <a:lvl9pPr marL="864291" indent="0">
              <a:buNone/>
              <a:defRPr sz="37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22" y="1130763"/>
            <a:ext cx="914030" cy="16631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798" y="758858"/>
            <a:ext cx="918531" cy="371905"/>
          </a:xfrm>
        </p:spPr>
        <p:txBody>
          <a:bodyPr anchor="b"/>
          <a:lstStyle>
            <a:lvl1pPr marL="0" indent="0">
              <a:buNone/>
              <a:defRPr sz="567" b="1"/>
            </a:lvl1pPr>
            <a:lvl2pPr marL="108036" indent="0">
              <a:buNone/>
              <a:defRPr sz="473" b="1"/>
            </a:lvl2pPr>
            <a:lvl3pPr marL="216073" indent="0">
              <a:buNone/>
              <a:defRPr sz="425" b="1"/>
            </a:lvl3pPr>
            <a:lvl4pPr marL="324109" indent="0">
              <a:buNone/>
              <a:defRPr sz="378" b="1"/>
            </a:lvl4pPr>
            <a:lvl5pPr marL="432145" indent="0">
              <a:buNone/>
              <a:defRPr sz="378" b="1"/>
            </a:lvl5pPr>
            <a:lvl6pPr marL="540182" indent="0">
              <a:buNone/>
              <a:defRPr sz="378" b="1"/>
            </a:lvl6pPr>
            <a:lvl7pPr marL="648218" indent="0">
              <a:buNone/>
              <a:defRPr sz="378" b="1"/>
            </a:lvl7pPr>
            <a:lvl8pPr marL="756255" indent="0">
              <a:buNone/>
              <a:defRPr sz="378" b="1"/>
            </a:lvl8pPr>
            <a:lvl9pPr marL="864291" indent="0">
              <a:buNone/>
              <a:defRPr sz="37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798" y="1130763"/>
            <a:ext cx="918531" cy="16631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883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678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6249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22" y="206375"/>
            <a:ext cx="696846" cy="722313"/>
          </a:xfrm>
        </p:spPr>
        <p:txBody>
          <a:bodyPr anchor="b"/>
          <a:lstStyle>
            <a:lvl1pPr>
              <a:defRPr sz="75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531" y="445713"/>
            <a:ext cx="1093798" cy="2199900"/>
          </a:xfrm>
        </p:spPr>
        <p:txBody>
          <a:bodyPr/>
          <a:lstStyle>
            <a:lvl1pPr>
              <a:defRPr sz="756"/>
            </a:lvl1pPr>
            <a:lvl2pPr>
              <a:defRPr sz="662"/>
            </a:lvl2pPr>
            <a:lvl3pPr>
              <a:defRPr sz="567"/>
            </a:lvl3pPr>
            <a:lvl4pPr>
              <a:defRPr sz="473"/>
            </a:lvl4pPr>
            <a:lvl5pPr>
              <a:defRPr sz="473"/>
            </a:lvl5pPr>
            <a:lvl6pPr>
              <a:defRPr sz="473"/>
            </a:lvl6pPr>
            <a:lvl7pPr>
              <a:defRPr sz="473"/>
            </a:lvl7pPr>
            <a:lvl8pPr>
              <a:defRPr sz="473"/>
            </a:lvl8pPr>
            <a:lvl9pPr>
              <a:defRPr sz="47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22" y="928688"/>
            <a:ext cx="696846" cy="1720508"/>
          </a:xfrm>
        </p:spPr>
        <p:txBody>
          <a:bodyPr/>
          <a:lstStyle>
            <a:lvl1pPr marL="0" indent="0">
              <a:buNone/>
              <a:defRPr sz="378"/>
            </a:lvl1pPr>
            <a:lvl2pPr marL="108036" indent="0">
              <a:buNone/>
              <a:defRPr sz="331"/>
            </a:lvl2pPr>
            <a:lvl3pPr marL="216073" indent="0">
              <a:buNone/>
              <a:defRPr sz="284"/>
            </a:lvl3pPr>
            <a:lvl4pPr marL="324109" indent="0">
              <a:buNone/>
              <a:defRPr sz="236"/>
            </a:lvl4pPr>
            <a:lvl5pPr marL="432145" indent="0">
              <a:buNone/>
              <a:defRPr sz="236"/>
            </a:lvl5pPr>
            <a:lvl6pPr marL="540182" indent="0">
              <a:buNone/>
              <a:defRPr sz="236"/>
            </a:lvl6pPr>
            <a:lvl7pPr marL="648218" indent="0">
              <a:buNone/>
              <a:defRPr sz="236"/>
            </a:lvl7pPr>
            <a:lvl8pPr marL="756255" indent="0">
              <a:buNone/>
              <a:defRPr sz="236"/>
            </a:lvl8pPr>
            <a:lvl9pPr marL="864291" indent="0">
              <a:buNone/>
              <a:defRPr sz="23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3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22" y="206375"/>
            <a:ext cx="696846" cy="722313"/>
          </a:xfrm>
        </p:spPr>
        <p:txBody>
          <a:bodyPr anchor="b"/>
          <a:lstStyle>
            <a:lvl1pPr>
              <a:defRPr sz="75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531" y="445713"/>
            <a:ext cx="1093798" cy="2199900"/>
          </a:xfrm>
        </p:spPr>
        <p:txBody>
          <a:bodyPr anchor="t"/>
          <a:lstStyle>
            <a:lvl1pPr marL="0" indent="0">
              <a:buNone/>
              <a:defRPr sz="756"/>
            </a:lvl1pPr>
            <a:lvl2pPr marL="108036" indent="0">
              <a:buNone/>
              <a:defRPr sz="662"/>
            </a:lvl2pPr>
            <a:lvl3pPr marL="216073" indent="0">
              <a:buNone/>
              <a:defRPr sz="567"/>
            </a:lvl3pPr>
            <a:lvl4pPr marL="324109" indent="0">
              <a:buNone/>
              <a:defRPr sz="473"/>
            </a:lvl4pPr>
            <a:lvl5pPr marL="432145" indent="0">
              <a:buNone/>
              <a:defRPr sz="473"/>
            </a:lvl5pPr>
            <a:lvl6pPr marL="540182" indent="0">
              <a:buNone/>
              <a:defRPr sz="473"/>
            </a:lvl6pPr>
            <a:lvl7pPr marL="648218" indent="0">
              <a:buNone/>
              <a:defRPr sz="473"/>
            </a:lvl7pPr>
            <a:lvl8pPr marL="756255" indent="0">
              <a:buNone/>
              <a:defRPr sz="473"/>
            </a:lvl8pPr>
            <a:lvl9pPr marL="864291" indent="0">
              <a:buNone/>
              <a:defRPr sz="47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22" y="928688"/>
            <a:ext cx="696846" cy="1720508"/>
          </a:xfrm>
        </p:spPr>
        <p:txBody>
          <a:bodyPr/>
          <a:lstStyle>
            <a:lvl1pPr marL="0" indent="0">
              <a:buNone/>
              <a:defRPr sz="378"/>
            </a:lvl1pPr>
            <a:lvl2pPr marL="108036" indent="0">
              <a:buNone/>
              <a:defRPr sz="331"/>
            </a:lvl2pPr>
            <a:lvl3pPr marL="216073" indent="0">
              <a:buNone/>
              <a:defRPr sz="284"/>
            </a:lvl3pPr>
            <a:lvl4pPr marL="324109" indent="0">
              <a:buNone/>
              <a:defRPr sz="236"/>
            </a:lvl4pPr>
            <a:lvl5pPr marL="432145" indent="0">
              <a:buNone/>
              <a:defRPr sz="236"/>
            </a:lvl5pPr>
            <a:lvl6pPr marL="540182" indent="0">
              <a:buNone/>
              <a:defRPr sz="236"/>
            </a:lvl6pPr>
            <a:lvl7pPr marL="648218" indent="0">
              <a:buNone/>
              <a:defRPr sz="236"/>
            </a:lvl7pPr>
            <a:lvl8pPr marL="756255" indent="0">
              <a:buNone/>
              <a:defRPr sz="236"/>
            </a:lvl8pPr>
            <a:lvl9pPr marL="864291" indent="0">
              <a:buNone/>
              <a:defRPr sz="23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955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541" y="164814"/>
            <a:ext cx="1863507" cy="598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41" y="824067"/>
            <a:ext cx="1863507" cy="19641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41" y="2869187"/>
            <a:ext cx="486132" cy="164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95" y="2869187"/>
            <a:ext cx="729198" cy="164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915" y="2869187"/>
            <a:ext cx="486132" cy="164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5276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16073" rtl="0" eaLnBrk="1" latinLnBrk="0" hangingPunct="1">
        <a:lnSpc>
          <a:spcPct val="90000"/>
        </a:lnSpc>
        <a:spcBef>
          <a:spcPct val="0"/>
        </a:spcBef>
        <a:buNone/>
        <a:defRPr kumimoji="1" sz="10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018" indent="-54018" algn="l" defTabSz="21607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662" kern="1200">
          <a:solidFill>
            <a:schemeClr val="tx1"/>
          </a:solidFill>
          <a:latin typeface="+mn-lt"/>
          <a:ea typeface="+mn-ea"/>
          <a:cs typeface="+mn-cs"/>
        </a:defRPr>
      </a:lvl1pPr>
      <a:lvl2pPr marL="162055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2pPr>
      <a:lvl3pPr marL="270091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kumimoji="1" sz="473" kern="1200">
          <a:solidFill>
            <a:schemeClr val="tx1"/>
          </a:solidFill>
          <a:latin typeface="+mn-lt"/>
          <a:ea typeface="+mn-ea"/>
          <a:cs typeface="+mn-cs"/>
        </a:defRPr>
      </a:lvl3pPr>
      <a:lvl4pPr marL="378127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4pPr>
      <a:lvl5pPr marL="486164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5pPr>
      <a:lvl6pPr marL="594200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6pPr>
      <a:lvl7pPr marL="702236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7pPr>
      <a:lvl8pPr marL="810273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8pPr>
      <a:lvl9pPr marL="918309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073" rtl="0" eaLnBrk="1" latinLnBrk="0" hangingPunct="1"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1pPr>
      <a:lvl2pPr marL="108036" algn="l" defTabSz="216073" rtl="0" eaLnBrk="1" latinLnBrk="0" hangingPunct="1"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2pPr>
      <a:lvl3pPr marL="216073" algn="l" defTabSz="216073" rtl="0" eaLnBrk="1" latinLnBrk="0" hangingPunct="1"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3pPr>
      <a:lvl4pPr marL="324109" algn="l" defTabSz="216073" rtl="0" eaLnBrk="1" latinLnBrk="0" hangingPunct="1"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4pPr>
      <a:lvl5pPr marL="432145" algn="l" defTabSz="216073" rtl="0" eaLnBrk="1" latinLnBrk="0" hangingPunct="1"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5pPr>
      <a:lvl6pPr marL="540182" algn="l" defTabSz="216073" rtl="0" eaLnBrk="1" latinLnBrk="0" hangingPunct="1"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6pPr>
      <a:lvl7pPr marL="648218" algn="l" defTabSz="216073" rtl="0" eaLnBrk="1" latinLnBrk="0" hangingPunct="1"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7pPr>
      <a:lvl8pPr marL="756255" algn="l" defTabSz="216073" rtl="0" eaLnBrk="1" latinLnBrk="0" hangingPunct="1"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8pPr>
      <a:lvl9pPr marL="864291" algn="l" defTabSz="216073" rtl="0" eaLnBrk="1" latinLnBrk="0" hangingPunct="1"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68F41AC-52AD-1354-F011-CD0CEBD09823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21590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4</cp:revision>
  <dcterms:created xsi:type="dcterms:W3CDTF">2025-10-02T10:38:23Z</dcterms:created>
  <dcterms:modified xsi:type="dcterms:W3CDTF">2025-10-03T06:21:14Z</dcterms:modified>
</cp:coreProperties>
</file>