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7" r:id="rId3"/>
    <p:sldId id="258" r:id="rId4"/>
  </p:sldIdLst>
  <p:sldSz cx="3276600" cy="2160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1" userDrawn="1">
          <p15:clr>
            <a:srgbClr val="A4A3A4"/>
          </p15:clr>
        </p15:guide>
        <p15:guide id="2" pos="1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385" d="100"/>
          <a:sy n="385" d="100"/>
        </p:scale>
        <p:origin x="208" y="168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5745" y="353596"/>
            <a:ext cx="2785110" cy="752205"/>
          </a:xfrm>
        </p:spPr>
        <p:txBody>
          <a:bodyPr anchor="b"/>
          <a:lstStyle>
            <a:lvl1pPr algn="ctr">
              <a:defRPr sz="189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9575" y="1134809"/>
            <a:ext cx="2457450" cy="521642"/>
          </a:xfrm>
        </p:spPr>
        <p:txBody>
          <a:bodyPr/>
          <a:lstStyle>
            <a:lvl1pPr marL="0" indent="0" algn="ctr">
              <a:buNone/>
              <a:defRPr sz="756"/>
            </a:lvl1pPr>
            <a:lvl2pPr marL="144018" indent="0" algn="ctr">
              <a:buNone/>
              <a:defRPr sz="630"/>
            </a:lvl2pPr>
            <a:lvl3pPr marL="288036" indent="0" algn="ctr">
              <a:buNone/>
              <a:defRPr sz="567"/>
            </a:lvl3pPr>
            <a:lvl4pPr marL="432054" indent="0" algn="ctr">
              <a:buNone/>
              <a:defRPr sz="504"/>
            </a:lvl4pPr>
            <a:lvl5pPr marL="576072" indent="0" algn="ctr">
              <a:buNone/>
              <a:defRPr sz="504"/>
            </a:lvl5pPr>
            <a:lvl6pPr marL="720090" indent="0" algn="ctr">
              <a:buNone/>
              <a:defRPr sz="504"/>
            </a:lvl6pPr>
            <a:lvl7pPr marL="864108" indent="0" algn="ctr">
              <a:buNone/>
              <a:defRPr sz="504"/>
            </a:lvl7pPr>
            <a:lvl8pPr marL="1008126" indent="0" algn="ctr">
              <a:buNone/>
              <a:defRPr sz="504"/>
            </a:lvl8pPr>
            <a:lvl9pPr marL="1152144" indent="0" algn="ctr">
              <a:buNone/>
              <a:defRPr sz="50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091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756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44817" y="115032"/>
            <a:ext cx="706517" cy="18309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5266" y="115032"/>
            <a:ext cx="2078593" cy="18309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978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725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560" y="538647"/>
            <a:ext cx="2826068" cy="898744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560" y="1445894"/>
            <a:ext cx="2826068" cy="472628"/>
          </a:xfrm>
        </p:spPr>
        <p:txBody>
          <a:bodyPr/>
          <a:lstStyle>
            <a:lvl1pPr marL="0" indent="0">
              <a:buNone/>
              <a:defRPr sz="756">
                <a:solidFill>
                  <a:schemeClr val="tx1">
                    <a:tint val="82000"/>
                  </a:schemeClr>
                </a:solidFill>
              </a:defRPr>
            </a:lvl1pPr>
            <a:lvl2pPr marL="144018" indent="0">
              <a:buNone/>
              <a:defRPr sz="630">
                <a:solidFill>
                  <a:schemeClr val="tx1">
                    <a:tint val="82000"/>
                  </a:schemeClr>
                </a:solidFill>
              </a:defRPr>
            </a:lvl2pPr>
            <a:lvl3pPr marL="288036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3pPr>
            <a:lvl4pPr marL="432054" indent="0">
              <a:buNone/>
              <a:defRPr sz="504">
                <a:solidFill>
                  <a:schemeClr val="tx1">
                    <a:tint val="82000"/>
                  </a:schemeClr>
                </a:solidFill>
              </a:defRPr>
            </a:lvl4pPr>
            <a:lvl5pPr marL="576072" indent="0">
              <a:buNone/>
              <a:defRPr sz="504">
                <a:solidFill>
                  <a:schemeClr val="tx1">
                    <a:tint val="82000"/>
                  </a:schemeClr>
                </a:solidFill>
              </a:defRPr>
            </a:lvl5pPr>
            <a:lvl6pPr marL="720090" indent="0">
              <a:buNone/>
              <a:defRPr sz="504">
                <a:solidFill>
                  <a:schemeClr val="tx1">
                    <a:tint val="82000"/>
                  </a:schemeClr>
                </a:solidFill>
              </a:defRPr>
            </a:lvl6pPr>
            <a:lvl7pPr marL="864108" indent="0">
              <a:buNone/>
              <a:defRPr sz="504">
                <a:solidFill>
                  <a:schemeClr val="tx1">
                    <a:tint val="82000"/>
                  </a:schemeClr>
                </a:solidFill>
              </a:defRPr>
            </a:lvl7pPr>
            <a:lvl8pPr marL="1008126" indent="0">
              <a:buNone/>
              <a:defRPr sz="504">
                <a:solidFill>
                  <a:schemeClr val="tx1">
                    <a:tint val="82000"/>
                  </a:schemeClr>
                </a:solidFill>
              </a:defRPr>
            </a:lvl8pPr>
            <a:lvl9pPr marL="1152144" indent="0">
              <a:buNone/>
              <a:defRPr sz="50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652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5266" y="575157"/>
            <a:ext cx="1392555" cy="1370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8779" y="575157"/>
            <a:ext cx="1392555" cy="1370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268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93" y="115032"/>
            <a:ext cx="2826068" cy="41761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693" y="529645"/>
            <a:ext cx="1386155" cy="259570"/>
          </a:xfrm>
        </p:spPr>
        <p:txBody>
          <a:bodyPr anchor="b"/>
          <a:lstStyle>
            <a:lvl1pPr marL="0" indent="0">
              <a:buNone/>
              <a:defRPr sz="756" b="1"/>
            </a:lvl1pPr>
            <a:lvl2pPr marL="144018" indent="0">
              <a:buNone/>
              <a:defRPr sz="630" b="1"/>
            </a:lvl2pPr>
            <a:lvl3pPr marL="288036" indent="0">
              <a:buNone/>
              <a:defRPr sz="567" b="1"/>
            </a:lvl3pPr>
            <a:lvl4pPr marL="432054" indent="0">
              <a:buNone/>
              <a:defRPr sz="504" b="1"/>
            </a:lvl4pPr>
            <a:lvl5pPr marL="576072" indent="0">
              <a:buNone/>
              <a:defRPr sz="504" b="1"/>
            </a:lvl5pPr>
            <a:lvl6pPr marL="720090" indent="0">
              <a:buNone/>
              <a:defRPr sz="504" b="1"/>
            </a:lvl6pPr>
            <a:lvl7pPr marL="864108" indent="0">
              <a:buNone/>
              <a:defRPr sz="504" b="1"/>
            </a:lvl7pPr>
            <a:lvl8pPr marL="1008126" indent="0">
              <a:buNone/>
              <a:defRPr sz="504" b="1"/>
            </a:lvl8pPr>
            <a:lvl9pPr marL="1152144" indent="0">
              <a:buNone/>
              <a:defRPr sz="50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5693" y="789215"/>
            <a:ext cx="1386155" cy="11608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58779" y="529645"/>
            <a:ext cx="1392982" cy="259570"/>
          </a:xfrm>
        </p:spPr>
        <p:txBody>
          <a:bodyPr anchor="b"/>
          <a:lstStyle>
            <a:lvl1pPr marL="0" indent="0">
              <a:buNone/>
              <a:defRPr sz="756" b="1"/>
            </a:lvl1pPr>
            <a:lvl2pPr marL="144018" indent="0">
              <a:buNone/>
              <a:defRPr sz="630" b="1"/>
            </a:lvl2pPr>
            <a:lvl3pPr marL="288036" indent="0">
              <a:buNone/>
              <a:defRPr sz="567" b="1"/>
            </a:lvl3pPr>
            <a:lvl4pPr marL="432054" indent="0">
              <a:buNone/>
              <a:defRPr sz="504" b="1"/>
            </a:lvl4pPr>
            <a:lvl5pPr marL="576072" indent="0">
              <a:buNone/>
              <a:defRPr sz="504" b="1"/>
            </a:lvl5pPr>
            <a:lvl6pPr marL="720090" indent="0">
              <a:buNone/>
              <a:defRPr sz="504" b="1"/>
            </a:lvl6pPr>
            <a:lvl7pPr marL="864108" indent="0">
              <a:buNone/>
              <a:defRPr sz="504" b="1"/>
            </a:lvl7pPr>
            <a:lvl8pPr marL="1008126" indent="0">
              <a:buNone/>
              <a:defRPr sz="504" b="1"/>
            </a:lvl8pPr>
            <a:lvl9pPr marL="1152144" indent="0">
              <a:buNone/>
              <a:defRPr sz="50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58779" y="789215"/>
            <a:ext cx="1392982" cy="11608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3895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751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115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93" y="144039"/>
            <a:ext cx="1056789" cy="504137"/>
          </a:xfrm>
        </p:spPr>
        <p:txBody>
          <a:bodyPr anchor="b"/>
          <a:lstStyle>
            <a:lvl1pPr>
              <a:defRPr sz="100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2982" y="311085"/>
            <a:ext cx="1658779" cy="1535418"/>
          </a:xfrm>
        </p:spPr>
        <p:txBody>
          <a:bodyPr/>
          <a:lstStyle>
            <a:lvl1pPr>
              <a:defRPr sz="1008"/>
            </a:lvl1pPr>
            <a:lvl2pPr>
              <a:defRPr sz="882"/>
            </a:lvl2pPr>
            <a:lvl3pPr>
              <a:defRPr sz="756"/>
            </a:lvl3pPr>
            <a:lvl4pPr>
              <a:defRPr sz="630"/>
            </a:lvl4pPr>
            <a:lvl5pPr>
              <a:defRPr sz="630"/>
            </a:lvl5pPr>
            <a:lvl6pPr>
              <a:defRPr sz="630"/>
            </a:lvl6pPr>
            <a:lvl7pPr>
              <a:defRPr sz="630"/>
            </a:lvl7pPr>
            <a:lvl8pPr>
              <a:defRPr sz="630"/>
            </a:lvl8pPr>
            <a:lvl9pPr>
              <a:defRPr sz="63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5693" y="648176"/>
            <a:ext cx="1056789" cy="1200827"/>
          </a:xfrm>
        </p:spPr>
        <p:txBody>
          <a:bodyPr/>
          <a:lstStyle>
            <a:lvl1pPr marL="0" indent="0">
              <a:buNone/>
              <a:defRPr sz="504"/>
            </a:lvl1pPr>
            <a:lvl2pPr marL="144018" indent="0">
              <a:buNone/>
              <a:defRPr sz="441"/>
            </a:lvl2pPr>
            <a:lvl3pPr marL="288036" indent="0">
              <a:buNone/>
              <a:defRPr sz="378"/>
            </a:lvl3pPr>
            <a:lvl4pPr marL="432054" indent="0">
              <a:buNone/>
              <a:defRPr sz="315"/>
            </a:lvl4pPr>
            <a:lvl5pPr marL="576072" indent="0">
              <a:buNone/>
              <a:defRPr sz="315"/>
            </a:lvl5pPr>
            <a:lvl6pPr marL="720090" indent="0">
              <a:buNone/>
              <a:defRPr sz="315"/>
            </a:lvl6pPr>
            <a:lvl7pPr marL="864108" indent="0">
              <a:buNone/>
              <a:defRPr sz="315"/>
            </a:lvl7pPr>
            <a:lvl8pPr marL="1008126" indent="0">
              <a:buNone/>
              <a:defRPr sz="315"/>
            </a:lvl8pPr>
            <a:lvl9pPr marL="1152144" indent="0">
              <a:buNone/>
              <a:defRPr sz="3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0870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93" y="144039"/>
            <a:ext cx="1056789" cy="504137"/>
          </a:xfrm>
        </p:spPr>
        <p:txBody>
          <a:bodyPr anchor="b"/>
          <a:lstStyle>
            <a:lvl1pPr>
              <a:defRPr sz="100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982" y="311085"/>
            <a:ext cx="1658779" cy="1535418"/>
          </a:xfrm>
        </p:spPr>
        <p:txBody>
          <a:bodyPr anchor="t"/>
          <a:lstStyle>
            <a:lvl1pPr marL="0" indent="0">
              <a:buNone/>
              <a:defRPr sz="1008"/>
            </a:lvl1pPr>
            <a:lvl2pPr marL="144018" indent="0">
              <a:buNone/>
              <a:defRPr sz="882"/>
            </a:lvl2pPr>
            <a:lvl3pPr marL="288036" indent="0">
              <a:buNone/>
              <a:defRPr sz="756"/>
            </a:lvl3pPr>
            <a:lvl4pPr marL="432054" indent="0">
              <a:buNone/>
              <a:defRPr sz="630"/>
            </a:lvl4pPr>
            <a:lvl5pPr marL="576072" indent="0">
              <a:buNone/>
              <a:defRPr sz="630"/>
            </a:lvl5pPr>
            <a:lvl6pPr marL="720090" indent="0">
              <a:buNone/>
              <a:defRPr sz="630"/>
            </a:lvl6pPr>
            <a:lvl7pPr marL="864108" indent="0">
              <a:buNone/>
              <a:defRPr sz="630"/>
            </a:lvl7pPr>
            <a:lvl8pPr marL="1008126" indent="0">
              <a:buNone/>
              <a:defRPr sz="630"/>
            </a:lvl8pPr>
            <a:lvl9pPr marL="1152144" indent="0">
              <a:buNone/>
              <a:defRPr sz="63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5693" y="648176"/>
            <a:ext cx="1056789" cy="1200827"/>
          </a:xfrm>
        </p:spPr>
        <p:txBody>
          <a:bodyPr/>
          <a:lstStyle>
            <a:lvl1pPr marL="0" indent="0">
              <a:buNone/>
              <a:defRPr sz="504"/>
            </a:lvl1pPr>
            <a:lvl2pPr marL="144018" indent="0">
              <a:buNone/>
              <a:defRPr sz="441"/>
            </a:lvl2pPr>
            <a:lvl3pPr marL="288036" indent="0">
              <a:buNone/>
              <a:defRPr sz="378"/>
            </a:lvl3pPr>
            <a:lvl4pPr marL="432054" indent="0">
              <a:buNone/>
              <a:defRPr sz="315"/>
            </a:lvl4pPr>
            <a:lvl5pPr marL="576072" indent="0">
              <a:buNone/>
              <a:defRPr sz="315"/>
            </a:lvl5pPr>
            <a:lvl6pPr marL="720090" indent="0">
              <a:buNone/>
              <a:defRPr sz="315"/>
            </a:lvl6pPr>
            <a:lvl7pPr marL="864108" indent="0">
              <a:buNone/>
              <a:defRPr sz="315"/>
            </a:lvl7pPr>
            <a:lvl8pPr marL="1008126" indent="0">
              <a:buNone/>
              <a:defRPr sz="315"/>
            </a:lvl8pPr>
            <a:lvl9pPr marL="1152144" indent="0">
              <a:buNone/>
              <a:defRPr sz="3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345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5266" y="115032"/>
            <a:ext cx="2826068" cy="417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266" y="575157"/>
            <a:ext cx="2826068" cy="1370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5266" y="2002546"/>
            <a:ext cx="737235" cy="115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5374" y="2002546"/>
            <a:ext cx="1105853" cy="115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4099" y="2002546"/>
            <a:ext cx="737235" cy="115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139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288036" rtl="0" eaLnBrk="1" latinLnBrk="0" hangingPunct="1">
        <a:lnSpc>
          <a:spcPct val="90000"/>
        </a:lnSpc>
        <a:spcBef>
          <a:spcPct val="0"/>
        </a:spcBef>
        <a:buNone/>
        <a:defRPr kumimoji="1" sz="138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9" indent="-72009" algn="l" defTabSz="288036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882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" indent="-72009" algn="l" defTabSz="288036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kumimoji="1"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" indent="-72009" algn="l" defTabSz="288036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kumimoji="1" sz="63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" indent="-72009" algn="l" defTabSz="288036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" indent="-72009" algn="l" defTabSz="288036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" indent="-72009" algn="l" defTabSz="288036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" indent="-72009" algn="l" defTabSz="288036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" indent="-72009" algn="l" defTabSz="288036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" indent="-72009" algn="l" defTabSz="288036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" algn="l" defTabSz="288036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, 手紙&#10;&#10;AI 生成コンテンツは誤りを含む可能性があります。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3276600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4</cp:revision>
  <dcterms:created xsi:type="dcterms:W3CDTF">2025-10-02T10:38:23Z</dcterms:created>
  <dcterms:modified xsi:type="dcterms:W3CDTF">2025-10-03T06:44:40Z</dcterms:modified>
</cp:coreProperties>
</file>