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8" r:id="rId4"/>
  </p:sldIdLst>
  <p:sldSz cx="2160588" cy="3276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3" userDrawn="1">
          <p15:clr>
            <a:srgbClr val="A4A3A4"/>
          </p15:clr>
        </p15:guide>
        <p15:guide id="2" pos="6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54" d="100"/>
          <a:sy n="254" d="100"/>
        </p:scale>
        <p:origin x="2456" y="176"/>
      </p:cViewPr>
      <p:guideLst>
        <p:guide orient="horz" pos="1033"/>
        <p:guide pos="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44" y="536240"/>
            <a:ext cx="1836500" cy="1140742"/>
          </a:xfrm>
        </p:spPr>
        <p:txBody>
          <a:bodyPr anchor="b"/>
          <a:lstStyle>
            <a:lvl1pPr algn="ctr">
              <a:defRPr sz="1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74" y="1720974"/>
            <a:ext cx="1620441" cy="791086"/>
          </a:xfrm>
        </p:spPr>
        <p:txBody>
          <a:bodyPr/>
          <a:lstStyle>
            <a:lvl1pPr marL="0" indent="0" algn="ctr">
              <a:buNone/>
              <a:defRPr sz="567"/>
            </a:lvl1pPr>
            <a:lvl2pPr marL="108036" indent="0" algn="ctr">
              <a:buNone/>
              <a:defRPr sz="473"/>
            </a:lvl2pPr>
            <a:lvl3pPr marL="216073" indent="0" algn="ctr">
              <a:buNone/>
              <a:defRPr sz="425"/>
            </a:lvl3pPr>
            <a:lvl4pPr marL="324109" indent="0" algn="ctr">
              <a:buNone/>
              <a:defRPr sz="378"/>
            </a:lvl4pPr>
            <a:lvl5pPr marL="432145" indent="0" algn="ctr">
              <a:buNone/>
              <a:defRPr sz="378"/>
            </a:lvl5pPr>
            <a:lvl6pPr marL="540182" indent="0" algn="ctr">
              <a:buNone/>
              <a:defRPr sz="378"/>
            </a:lvl6pPr>
            <a:lvl7pPr marL="648218" indent="0" algn="ctr">
              <a:buNone/>
              <a:defRPr sz="378"/>
            </a:lvl7pPr>
            <a:lvl8pPr marL="756255" indent="0" algn="ctr">
              <a:buNone/>
              <a:defRPr sz="378"/>
            </a:lvl8pPr>
            <a:lvl9pPr marL="864291" indent="0" algn="ctr">
              <a:buNone/>
              <a:defRPr sz="37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25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99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6171" y="174449"/>
            <a:ext cx="465877" cy="277676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41" y="174449"/>
            <a:ext cx="1370623" cy="277676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43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98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415" y="816876"/>
            <a:ext cx="1863507" cy="1362974"/>
          </a:xfrm>
        </p:spPr>
        <p:txBody>
          <a:bodyPr anchor="b"/>
          <a:lstStyle>
            <a:lvl1pPr>
              <a:defRPr sz="141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415" y="2192744"/>
            <a:ext cx="1863507" cy="716756"/>
          </a:xfrm>
        </p:spPr>
        <p:txBody>
          <a:bodyPr/>
          <a:lstStyle>
            <a:lvl1pPr marL="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1pPr>
            <a:lvl2pPr marL="108036" indent="0">
              <a:buNone/>
              <a:defRPr sz="473">
                <a:solidFill>
                  <a:schemeClr val="tx1">
                    <a:tint val="82000"/>
                  </a:schemeClr>
                </a:solidFill>
              </a:defRPr>
            </a:lvl2pPr>
            <a:lvl3pPr marL="216073" indent="0">
              <a:buNone/>
              <a:defRPr sz="425">
                <a:solidFill>
                  <a:schemeClr val="tx1">
                    <a:tint val="82000"/>
                  </a:schemeClr>
                </a:solidFill>
              </a:defRPr>
            </a:lvl3pPr>
            <a:lvl4pPr marL="324109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4pPr>
            <a:lvl5pPr marL="432145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5pPr>
            <a:lvl6pPr marL="540182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6pPr>
            <a:lvl7pPr marL="648218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7pPr>
            <a:lvl8pPr marL="756255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8pPr>
            <a:lvl9pPr marL="864291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36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40" y="872243"/>
            <a:ext cx="918250" cy="20789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798" y="872243"/>
            <a:ext cx="918250" cy="20789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67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174449"/>
            <a:ext cx="1863507" cy="633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22" y="803222"/>
            <a:ext cx="914030" cy="393647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22" y="1196869"/>
            <a:ext cx="914030" cy="17604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798" y="803222"/>
            <a:ext cx="918531" cy="393647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8036" indent="0">
              <a:buNone/>
              <a:defRPr sz="473" b="1"/>
            </a:lvl2pPr>
            <a:lvl3pPr marL="216073" indent="0">
              <a:buNone/>
              <a:defRPr sz="425" b="1"/>
            </a:lvl3pPr>
            <a:lvl4pPr marL="324109" indent="0">
              <a:buNone/>
              <a:defRPr sz="378" b="1"/>
            </a:lvl4pPr>
            <a:lvl5pPr marL="432145" indent="0">
              <a:buNone/>
              <a:defRPr sz="378" b="1"/>
            </a:lvl5pPr>
            <a:lvl6pPr marL="540182" indent="0">
              <a:buNone/>
              <a:defRPr sz="378" b="1"/>
            </a:lvl6pPr>
            <a:lvl7pPr marL="648218" indent="0">
              <a:buNone/>
              <a:defRPr sz="378" b="1"/>
            </a:lvl7pPr>
            <a:lvl8pPr marL="756255" indent="0">
              <a:buNone/>
              <a:defRPr sz="378" b="1"/>
            </a:lvl8pPr>
            <a:lvl9pPr marL="864291" indent="0">
              <a:buNone/>
              <a:defRPr sz="37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798" y="1196869"/>
            <a:ext cx="918531" cy="17604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27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44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48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218440"/>
            <a:ext cx="696846" cy="764540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31" y="471770"/>
            <a:ext cx="1093798" cy="2328510"/>
          </a:xfrm>
        </p:spPr>
        <p:txBody>
          <a:bodyPr/>
          <a:lstStyle>
            <a:lvl1pPr>
              <a:defRPr sz="756"/>
            </a:lvl1pPr>
            <a:lvl2pPr>
              <a:defRPr sz="662"/>
            </a:lvl2pPr>
            <a:lvl3pPr>
              <a:defRPr sz="567"/>
            </a:lvl3pPr>
            <a:lvl4pPr>
              <a:defRPr sz="473"/>
            </a:lvl4pPr>
            <a:lvl5pPr>
              <a:defRPr sz="473"/>
            </a:lvl5pPr>
            <a:lvl6pPr>
              <a:defRPr sz="473"/>
            </a:lvl6pPr>
            <a:lvl7pPr>
              <a:defRPr sz="473"/>
            </a:lvl7pPr>
            <a:lvl8pPr>
              <a:defRPr sz="473"/>
            </a:lvl8pPr>
            <a:lvl9pPr>
              <a:defRPr sz="47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982980"/>
            <a:ext cx="696846" cy="1821092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78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22" y="218440"/>
            <a:ext cx="696846" cy="764540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531" y="471770"/>
            <a:ext cx="1093798" cy="2328510"/>
          </a:xfrm>
        </p:spPr>
        <p:txBody>
          <a:bodyPr anchor="t"/>
          <a:lstStyle>
            <a:lvl1pPr marL="0" indent="0">
              <a:buNone/>
              <a:defRPr sz="756"/>
            </a:lvl1pPr>
            <a:lvl2pPr marL="108036" indent="0">
              <a:buNone/>
              <a:defRPr sz="662"/>
            </a:lvl2pPr>
            <a:lvl3pPr marL="216073" indent="0">
              <a:buNone/>
              <a:defRPr sz="567"/>
            </a:lvl3pPr>
            <a:lvl4pPr marL="324109" indent="0">
              <a:buNone/>
              <a:defRPr sz="473"/>
            </a:lvl4pPr>
            <a:lvl5pPr marL="432145" indent="0">
              <a:buNone/>
              <a:defRPr sz="473"/>
            </a:lvl5pPr>
            <a:lvl6pPr marL="540182" indent="0">
              <a:buNone/>
              <a:defRPr sz="473"/>
            </a:lvl6pPr>
            <a:lvl7pPr marL="648218" indent="0">
              <a:buNone/>
              <a:defRPr sz="473"/>
            </a:lvl7pPr>
            <a:lvl8pPr marL="756255" indent="0">
              <a:buNone/>
              <a:defRPr sz="473"/>
            </a:lvl8pPr>
            <a:lvl9pPr marL="864291" indent="0">
              <a:buNone/>
              <a:defRPr sz="47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22" y="982980"/>
            <a:ext cx="696846" cy="1821092"/>
          </a:xfrm>
        </p:spPr>
        <p:txBody>
          <a:bodyPr/>
          <a:lstStyle>
            <a:lvl1pPr marL="0" indent="0">
              <a:buNone/>
              <a:defRPr sz="378"/>
            </a:lvl1pPr>
            <a:lvl2pPr marL="108036" indent="0">
              <a:buNone/>
              <a:defRPr sz="331"/>
            </a:lvl2pPr>
            <a:lvl3pPr marL="216073" indent="0">
              <a:buNone/>
              <a:defRPr sz="284"/>
            </a:lvl3pPr>
            <a:lvl4pPr marL="324109" indent="0">
              <a:buNone/>
              <a:defRPr sz="236"/>
            </a:lvl4pPr>
            <a:lvl5pPr marL="432145" indent="0">
              <a:buNone/>
              <a:defRPr sz="236"/>
            </a:lvl5pPr>
            <a:lvl6pPr marL="540182" indent="0">
              <a:buNone/>
              <a:defRPr sz="236"/>
            </a:lvl6pPr>
            <a:lvl7pPr marL="648218" indent="0">
              <a:buNone/>
              <a:defRPr sz="236"/>
            </a:lvl7pPr>
            <a:lvl8pPr marL="756255" indent="0">
              <a:buNone/>
              <a:defRPr sz="236"/>
            </a:lvl8pPr>
            <a:lvl9pPr marL="864291" indent="0">
              <a:buNone/>
              <a:defRPr sz="23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98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41" y="174449"/>
            <a:ext cx="1863507" cy="633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41" y="872243"/>
            <a:ext cx="1863507" cy="2078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41" y="3036923"/>
            <a:ext cx="486132" cy="17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95" y="3036923"/>
            <a:ext cx="729198" cy="17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915" y="3036923"/>
            <a:ext cx="486132" cy="1744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25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216073" rtl="0" eaLnBrk="1" latinLnBrk="0" hangingPunct="1">
        <a:lnSpc>
          <a:spcPct val="90000"/>
        </a:lnSpc>
        <a:spcBef>
          <a:spcPct val="0"/>
        </a:spcBef>
        <a:buNone/>
        <a:defRPr kumimoji="1" sz="10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18" indent="-54018" algn="l" defTabSz="21607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662" kern="1200">
          <a:solidFill>
            <a:schemeClr val="tx1"/>
          </a:solidFill>
          <a:latin typeface="+mn-lt"/>
          <a:ea typeface="+mn-ea"/>
          <a:cs typeface="+mn-cs"/>
        </a:defRPr>
      </a:lvl1pPr>
      <a:lvl2pPr marL="162055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70091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73" kern="1200">
          <a:solidFill>
            <a:schemeClr val="tx1"/>
          </a:solidFill>
          <a:latin typeface="+mn-lt"/>
          <a:ea typeface="+mn-ea"/>
          <a:cs typeface="+mn-cs"/>
        </a:defRPr>
      </a:lvl3pPr>
      <a:lvl4pPr marL="378127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86164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94200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702236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810273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918309" indent="-54018" algn="l" defTabSz="216073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1pPr>
      <a:lvl2pPr marL="108036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16073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24109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32145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40182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648218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756255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864291" algn="l" defTabSz="216073" rtl="0" eaLnBrk="1" latinLnBrk="0" hangingPunct="1"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1590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5</cp:revision>
  <dcterms:created xsi:type="dcterms:W3CDTF">2025-10-02T10:38:23Z</dcterms:created>
  <dcterms:modified xsi:type="dcterms:W3CDTF">2025-10-03T07:01:10Z</dcterms:modified>
</cp:coreProperties>
</file>