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3203575" cy="22320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4" userDrawn="1">
          <p15:clr>
            <a:srgbClr val="A4A3A4"/>
          </p15:clr>
        </p15:guide>
        <p15:guide id="2" pos="10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372" d="100"/>
          <a:sy n="372" d="100"/>
        </p:scale>
        <p:origin x="440" y="176"/>
      </p:cViewPr>
      <p:guideLst>
        <p:guide orient="horz" pos="704"/>
        <p:guide pos="10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268" y="365288"/>
            <a:ext cx="2723039" cy="777075"/>
          </a:xfrm>
        </p:spPr>
        <p:txBody>
          <a:bodyPr anchor="b"/>
          <a:lstStyle>
            <a:lvl1pPr algn="ctr"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447" y="1172330"/>
            <a:ext cx="2402681" cy="538889"/>
          </a:xfrm>
        </p:spPr>
        <p:txBody>
          <a:bodyPr/>
          <a:lstStyle>
            <a:lvl1pPr marL="0" indent="0" algn="ctr">
              <a:buNone/>
              <a:defRPr sz="781"/>
            </a:lvl1pPr>
            <a:lvl2pPr marL="148819" indent="0" algn="ctr">
              <a:buNone/>
              <a:defRPr sz="651"/>
            </a:lvl2pPr>
            <a:lvl3pPr marL="297637" indent="0" algn="ctr">
              <a:buNone/>
              <a:defRPr sz="586"/>
            </a:lvl3pPr>
            <a:lvl4pPr marL="446456" indent="0" algn="ctr">
              <a:buNone/>
              <a:defRPr sz="521"/>
            </a:lvl4pPr>
            <a:lvl5pPr marL="595274" indent="0" algn="ctr">
              <a:buNone/>
              <a:defRPr sz="521"/>
            </a:lvl5pPr>
            <a:lvl6pPr marL="744093" indent="0" algn="ctr">
              <a:buNone/>
              <a:defRPr sz="521"/>
            </a:lvl6pPr>
            <a:lvl7pPr marL="892912" indent="0" algn="ctr">
              <a:buNone/>
              <a:defRPr sz="521"/>
            </a:lvl7pPr>
            <a:lvl8pPr marL="1041730" indent="0" algn="ctr">
              <a:buNone/>
              <a:defRPr sz="521"/>
            </a:lvl8pPr>
            <a:lvl9pPr marL="1190549" indent="0" algn="ctr">
              <a:buNone/>
              <a:defRPr sz="52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67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29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92558" y="118835"/>
            <a:ext cx="690771" cy="18915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246" y="118835"/>
            <a:ext cx="2032268" cy="18915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22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48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78" y="556457"/>
            <a:ext cx="2763083" cy="928460"/>
          </a:xfrm>
        </p:spPr>
        <p:txBody>
          <a:bodyPr anchor="b"/>
          <a:lstStyle>
            <a:lvl1pPr>
              <a:defRPr sz="195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578" y="1493701"/>
            <a:ext cx="2763083" cy="488255"/>
          </a:xfrm>
        </p:spPr>
        <p:txBody>
          <a:bodyPr/>
          <a:lstStyle>
            <a:lvl1pPr marL="0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1pPr>
            <a:lvl2pPr marL="148819" indent="0">
              <a:buNone/>
              <a:defRPr sz="651">
                <a:solidFill>
                  <a:schemeClr val="tx1">
                    <a:tint val="82000"/>
                  </a:schemeClr>
                </a:solidFill>
              </a:defRPr>
            </a:lvl2pPr>
            <a:lvl3pPr marL="297637" indent="0">
              <a:buNone/>
              <a:defRPr sz="586">
                <a:solidFill>
                  <a:schemeClr val="tx1">
                    <a:tint val="82000"/>
                  </a:schemeClr>
                </a:solidFill>
              </a:defRPr>
            </a:lvl3pPr>
            <a:lvl4pPr marL="446456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4pPr>
            <a:lvl5pPr marL="595274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5pPr>
            <a:lvl6pPr marL="744093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6pPr>
            <a:lvl7pPr marL="892912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7pPr>
            <a:lvl8pPr marL="1041730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8pPr>
            <a:lvl9pPr marL="1190549" indent="0">
              <a:buNone/>
              <a:defRPr sz="52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30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246" y="594174"/>
            <a:ext cx="1361519" cy="1416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1810" y="594174"/>
            <a:ext cx="1361519" cy="14161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52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18835"/>
            <a:ext cx="2763083" cy="4314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663" y="547156"/>
            <a:ext cx="1355262" cy="268153"/>
          </a:xfrm>
        </p:spPr>
        <p:txBody>
          <a:bodyPr anchor="b"/>
          <a:lstStyle>
            <a:lvl1pPr marL="0" indent="0">
              <a:buNone/>
              <a:defRPr sz="781" b="1"/>
            </a:lvl1pPr>
            <a:lvl2pPr marL="148819" indent="0">
              <a:buNone/>
              <a:defRPr sz="651" b="1"/>
            </a:lvl2pPr>
            <a:lvl3pPr marL="297637" indent="0">
              <a:buNone/>
              <a:defRPr sz="586" b="1"/>
            </a:lvl3pPr>
            <a:lvl4pPr marL="446456" indent="0">
              <a:buNone/>
              <a:defRPr sz="521" b="1"/>
            </a:lvl4pPr>
            <a:lvl5pPr marL="595274" indent="0">
              <a:buNone/>
              <a:defRPr sz="521" b="1"/>
            </a:lvl5pPr>
            <a:lvl6pPr marL="744093" indent="0">
              <a:buNone/>
              <a:defRPr sz="521" b="1"/>
            </a:lvl6pPr>
            <a:lvl7pPr marL="892912" indent="0">
              <a:buNone/>
              <a:defRPr sz="521" b="1"/>
            </a:lvl7pPr>
            <a:lvl8pPr marL="1041730" indent="0">
              <a:buNone/>
              <a:defRPr sz="521" b="1"/>
            </a:lvl8pPr>
            <a:lvl9pPr marL="1190549" indent="0">
              <a:buNone/>
              <a:defRPr sz="52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663" y="815309"/>
            <a:ext cx="1355262" cy="119919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1810" y="547156"/>
            <a:ext cx="1361937" cy="268153"/>
          </a:xfrm>
        </p:spPr>
        <p:txBody>
          <a:bodyPr anchor="b"/>
          <a:lstStyle>
            <a:lvl1pPr marL="0" indent="0">
              <a:buNone/>
              <a:defRPr sz="781" b="1"/>
            </a:lvl1pPr>
            <a:lvl2pPr marL="148819" indent="0">
              <a:buNone/>
              <a:defRPr sz="651" b="1"/>
            </a:lvl2pPr>
            <a:lvl3pPr marL="297637" indent="0">
              <a:buNone/>
              <a:defRPr sz="586" b="1"/>
            </a:lvl3pPr>
            <a:lvl4pPr marL="446456" indent="0">
              <a:buNone/>
              <a:defRPr sz="521" b="1"/>
            </a:lvl4pPr>
            <a:lvl5pPr marL="595274" indent="0">
              <a:buNone/>
              <a:defRPr sz="521" b="1"/>
            </a:lvl5pPr>
            <a:lvl6pPr marL="744093" indent="0">
              <a:buNone/>
              <a:defRPr sz="521" b="1"/>
            </a:lvl6pPr>
            <a:lvl7pPr marL="892912" indent="0">
              <a:buNone/>
              <a:defRPr sz="521" b="1"/>
            </a:lvl7pPr>
            <a:lvl8pPr marL="1041730" indent="0">
              <a:buNone/>
              <a:defRPr sz="521" b="1"/>
            </a:lvl8pPr>
            <a:lvl9pPr marL="1190549" indent="0">
              <a:buNone/>
              <a:defRPr sz="52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1810" y="815309"/>
            <a:ext cx="1361937" cy="119919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82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52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21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48802"/>
            <a:ext cx="1033236" cy="520806"/>
          </a:xfrm>
        </p:spPr>
        <p:txBody>
          <a:bodyPr anchor="b"/>
          <a:lstStyle>
            <a:lvl1pPr>
              <a:defRPr sz="10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1937" y="321371"/>
            <a:ext cx="1621810" cy="1586184"/>
          </a:xfrm>
        </p:spPr>
        <p:txBody>
          <a:bodyPr/>
          <a:lstStyle>
            <a:lvl1pPr>
              <a:defRPr sz="1042"/>
            </a:lvl1pPr>
            <a:lvl2pPr>
              <a:defRPr sz="911"/>
            </a:lvl2pPr>
            <a:lvl3pPr>
              <a:defRPr sz="781"/>
            </a:lvl3pPr>
            <a:lvl4pPr>
              <a:defRPr sz="651"/>
            </a:lvl4pPr>
            <a:lvl5pPr>
              <a:defRPr sz="651"/>
            </a:lvl5pPr>
            <a:lvl6pPr>
              <a:defRPr sz="651"/>
            </a:lvl6pPr>
            <a:lvl7pPr>
              <a:defRPr sz="651"/>
            </a:lvl7pPr>
            <a:lvl8pPr>
              <a:defRPr sz="651"/>
            </a:lvl8pPr>
            <a:lvl9pPr>
              <a:defRPr sz="65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69607"/>
            <a:ext cx="1033236" cy="1240531"/>
          </a:xfrm>
        </p:spPr>
        <p:txBody>
          <a:bodyPr/>
          <a:lstStyle>
            <a:lvl1pPr marL="0" indent="0">
              <a:buNone/>
              <a:defRPr sz="521"/>
            </a:lvl1pPr>
            <a:lvl2pPr marL="148819" indent="0">
              <a:buNone/>
              <a:defRPr sz="456"/>
            </a:lvl2pPr>
            <a:lvl3pPr marL="297637" indent="0">
              <a:buNone/>
              <a:defRPr sz="391"/>
            </a:lvl3pPr>
            <a:lvl4pPr marL="446456" indent="0">
              <a:buNone/>
              <a:defRPr sz="326"/>
            </a:lvl4pPr>
            <a:lvl5pPr marL="595274" indent="0">
              <a:buNone/>
              <a:defRPr sz="326"/>
            </a:lvl5pPr>
            <a:lvl6pPr marL="744093" indent="0">
              <a:buNone/>
              <a:defRPr sz="326"/>
            </a:lvl6pPr>
            <a:lvl7pPr marL="892912" indent="0">
              <a:buNone/>
              <a:defRPr sz="326"/>
            </a:lvl7pPr>
            <a:lvl8pPr marL="1041730" indent="0">
              <a:buNone/>
              <a:defRPr sz="326"/>
            </a:lvl8pPr>
            <a:lvl9pPr marL="1190549" indent="0">
              <a:buNone/>
              <a:defRPr sz="32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45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663" y="148802"/>
            <a:ext cx="1033236" cy="520806"/>
          </a:xfrm>
        </p:spPr>
        <p:txBody>
          <a:bodyPr anchor="b"/>
          <a:lstStyle>
            <a:lvl1pPr>
              <a:defRPr sz="10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1937" y="321371"/>
            <a:ext cx="1621810" cy="1586184"/>
          </a:xfrm>
        </p:spPr>
        <p:txBody>
          <a:bodyPr anchor="t"/>
          <a:lstStyle>
            <a:lvl1pPr marL="0" indent="0">
              <a:buNone/>
              <a:defRPr sz="1042"/>
            </a:lvl1pPr>
            <a:lvl2pPr marL="148819" indent="0">
              <a:buNone/>
              <a:defRPr sz="911"/>
            </a:lvl2pPr>
            <a:lvl3pPr marL="297637" indent="0">
              <a:buNone/>
              <a:defRPr sz="781"/>
            </a:lvl3pPr>
            <a:lvl4pPr marL="446456" indent="0">
              <a:buNone/>
              <a:defRPr sz="651"/>
            </a:lvl4pPr>
            <a:lvl5pPr marL="595274" indent="0">
              <a:buNone/>
              <a:defRPr sz="651"/>
            </a:lvl5pPr>
            <a:lvl6pPr marL="744093" indent="0">
              <a:buNone/>
              <a:defRPr sz="651"/>
            </a:lvl6pPr>
            <a:lvl7pPr marL="892912" indent="0">
              <a:buNone/>
              <a:defRPr sz="651"/>
            </a:lvl7pPr>
            <a:lvl8pPr marL="1041730" indent="0">
              <a:buNone/>
              <a:defRPr sz="651"/>
            </a:lvl8pPr>
            <a:lvl9pPr marL="1190549" indent="0">
              <a:buNone/>
              <a:defRPr sz="65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0663" y="669607"/>
            <a:ext cx="1033236" cy="1240531"/>
          </a:xfrm>
        </p:spPr>
        <p:txBody>
          <a:bodyPr/>
          <a:lstStyle>
            <a:lvl1pPr marL="0" indent="0">
              <a:buNone/>
              <a:defRPr sz="521"/>
            </a:lvl1pPr>
            <a:lvl2pPr marL="148819" indent="0">
              <a:buNone/>
              <a:defRPr sz="456"/>
            </a:lvl2pPr>
            <a:lvl3pPr marL="297637" indent="0">
              <a:buNone/>
              <a:defRPr sz="391"/>
            </a:lvl3pPr>
            <a:lvl4pPr marL="446456" indent="0">
              <a:buNone/>
              <a:defRPr sz="326"/>
            </a:lvl4pPr>
            <a:lvl5pPr marL="595274" indent="0">
              <a:buNone/>
              <a:defRPr sz="326"/>
            </a:lvl5pPr>
            <a:lvl6pPr marL="744093" indent="0">
              <a:buNone/>
              <a:defRPr sz="326"/>
            </a:lvl6pPr>
            <a:lvl7pPr marL="892912" indent="0">
              <a:buNone/>
              <a:defRPr sz="326"/>
            </a:lvl7pPr>
            <a:lvl8pPr marL="1041730" indent="0">
              <a:buNone/>
              <a:defRPr sz="326"/>
            </a:lvl8pPr>
            <a:lvl9pPr marL="1190549" indent="0">
              <a:buNone/>
              <a:defRPr sz="32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96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246" y="118835"/>
            <a:ext cx="2763083" cy="431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246" y="594174"/>
            <a:ext cx="2763083" cy="1416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0246" y="2068757"/>
            <a:ext cx="720804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1184" y="2068757"/>
            <a:ext cx="1081207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62525" y="2068757"/>
            <a:ext cx="720804" cy="11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97637" rtl="0" eaLnBrk="1" latinLnBrk="0" hangingPunct="1">
        <a:lnSpc>
          <a:spcPct val="90000"/>
        </a:lnSpc>
        <a:spcBef>
          <a:spcPct val="0"/>
        </a:spcBef>
        <a:buNone/>
        <a:defRPr kumimoji="1" sz="14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4409" indent="-74409" algn="l" defTabSz="297637" rtl="0" eaLnBrk="1" latinLnBrk="0" hangingPunct="1">
        <a:lnSpc>
          <a:spcPct val="90000"/>
        </a:lnSpc>
        <a:spcBef>
          <a:spcPts val="326"/>
        </a:spcBef>
        <a:buFont typeface="Arial" panose="020B0604020202020204" pitchFamily="34" charset="0"/>
        <a:buChar char="•"/>
        <a:defRPr kumimoji="1" sz="911" kern="1200">
          <a:solidFill>
            <a:schemeClr val="tx1"/>
          </a:solidFill>
          <a:latin typeface="+mn-lt"/>
          <a:ea typeface="+mn-ea"/>
          <a:cs typeface="+mn-cs"/>
        </a:defRPr>
      </a:lvl1pPr>
      <a:lvl2pPr marL="223228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781" kern="1200">
          <a:solidFill>
            <a:schemeClr val="tx1"/>
          </a:solidFill>
          <a:latin typeface="+mn-lt"/>
          <a:ea typeface="+mn-ea"/>
          <a:cs typeface="+mn-cs"/>
        </a:defRPr>
      </a:lvl2pPr>
      <a:lvl3pPr marL="372047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651" kern="1200">
          <a:solidFill>
            <a:schemeClr val="tx1"/>
          </a:solidFill>
          <a:latin typeface="+mn-lt"/>
          <a:ea typeface="+mn-ea"/>
          <a:cs typeface="+mn-cs"/>
        </a:defRPr>
      </a:lvl3pPr>
      <a:lvl4pPr marL="520865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4pPr>
      <a:lvl5pPr marL="669684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5pPr>
      <a:lvl6pPr marL="818502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6pPr>
      <a:lvl7pPr marL="967321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7pPr>
      <a:lvl8pPr marL="1116140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8pPr>
      <a:lvl9pPr marL="1264958" indent="-74409" algn="l" defTabSz="297637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1pPr>
      <a:lvl2pPr marL="148819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2pPr>
      <a:lvl3pPr marL="297637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3pPr>
      <a:lvl4pPr marL="446456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4pPr>
      <a:lvl5pPr marL="595274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5pPr>
      <a:lvl6pPr marL="744093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6pPr>
      <a:lvl7pPr marL="892912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7pPr>
      <a:lvl8pPr marL="1041730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8pPr>
      <a:lvl9pPr marL="1190549" algn="l" defTabSz="297637" rtl="0" eaLnBrk="1" latinLnBrk="0" hangingPunct="1">
        <a:defRPr kumimoji="1" sz="5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2004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2025-10-03T08:46:35Z</dcterms:modified>
</cp:coreProperties>
</file>