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1"/>
  </p:sldMasterIdLst>
  <p:sldIdLst>
    <p:sldId id="256" r:id="rId2"/>
    <p:sldId id="257" r:id="rId3"/>
    <p:sldId id="258" r:id="rId4"/>
  </p:sldIdLst>
  <p:sldSz cx="2232025" cy="32035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10" userDrawn="1">
          <p15:clr>
            <a:srgbClr val="A4A3A4"/>
          </p15:clr>
        </p15:guide>
        <p15:guide id="2" pos="70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howGuides="1">
      <p:cViewPr varScale="1">
        <p:scale>
          <a:sx n="260" d="100"/>
          <a:sy n="260" d="100"/>
        </p:scale>
        <p:origin x="2352" y="168"/>
      </p:cViewPr>
      <p:guideLst>
        <p:guide orient="horz" pos="1010"/>
        <p:guide pos="7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402" y="524289"/>
            <a:ext cx="1897221" cy="1115319"/>
          </a:xfrm>
        </p:spPr>
        <p:txBody>
          <a:bodyPr anchor="b"/>
          <a:lstStyle>
            <a:lvl1pPr algn="ctr">
              <a:defRPr sz="146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9003" y="1682619"/>
            <a:ext cx="1674019" cy="773455"/>
          </a:xfrm>
        </p:spPr>
        <p:txBody>
          <a:bodyPr/>
          <a:lstStyle>
            <a:lvl1pPr marL="0" indent="0" algn="ctr">
              <a:buNone/>
              <a:defRPr sz="586"/>
            </a:lvl1pPr>
            <a:lvl2pPr marL="111603" indent="0" algn="ctr">
              <a:buNone/>
              <a:defRPr sz="488"/>
            </a:lvl2pPr>
            <a:lvl3pPr marL="223205" indent="0" algn="ctr">
              <a:buNone/>
              <a:defRPr sz="439"/>
            </a:lvl3pPr>
            <a:lvl4pPr marL="334808" indent="0" algn="ctr">
              <a:buNone/>
              <a:defRPr sz="391"/>
            </a:lvl4pPr>
            <a:lvl5pPr marL="446410" indent="0" algn="ctr">
              <a:buNone/>
              <a:defRPr sz="391"/>
            </a:lvl5pPr>
            <a:lvl6pPr marL="558013" indent="0" algn="ctr">
              <a:buNone/>
              <a:defRPr sz="391"/>
            </a:lvl6pPr>
            <a:lvl7pPr marL="669615" indent="0" algn="ctr">
              <a:buNone/>
              <a:defRPr sz="391"/>
            </a:lvl7pPr>
            <a:lvl8pPr marL="781218" indent="0" algn="ctr">
              <a:buNone/>
              <a:defRPr sz="391"/>
            </a:lvl8pPr>
            <a:lvl9pPr marL="892820" indent="0" algn="ctr">
              <a:buNone/>
              <a:defRPr sz="391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5588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9787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97293" y="170561"/>
            <a:ext cx="481280" cy="271488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3452" y="170561"/>
            <a:ext cx="1415941" cy="271488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7690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2059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89" y="798670"/>
            <a:ext cx="1925122" cy="1332598"/>
          </a:xfrm>
        </p:spPr>
        <p:txBody>
          <a:bodyPr anchor="b"/>
          <a:lstStyle>
            <a:lvl1pPr>
              <a:defRPr sz="146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89" y="2143875"/>
            <a:ext cx="1925122" cy="700782"/>
          </a:xfrm>
        </p:spPr>
        <p:txBody>
          <a:bodyPr/>
          <a:lstStyle>
            <a:lvl1pPr marL="0" indent="0">
              <a:buNone/>
              <a:defRPr sz="586">
                <a:solidFill>
                  <a:schemeClr val="tx1">
                    <a:tint val="82000"/>
                  </a:schemeClr>
                </a:solidFill>
              </a:defRPr>
            </a:lvl1pPr>
            <a:lvl2pPr marL="111603" indent="0">
              <a:buNone/>
              <a:defRPr sz="488">
                <a:solidFill>
                  <a:schemeClr val="tx1">
                    <a:tint val="82000"/>
                  </a:schemeClr>
                </a:solidFill>
              </a:defRPr>
            </a:lvl2pPr>
            <a:lvl3pPr marL="223205" indent="0">
              <a:buNone/>
              <a:defRPr sz="439">
                <a:solidFill>
                  <a:schemeClr val="tx1">
                    <a:tint val="82000"/>
                  </a:schemeClr>
                </a:solidFill>
              </a:defRPr>
            </a:lvl3pPr>
            <a:lvl4pPr marL="334808" indent="0">
              <a:buNone/>
              <a:defRPr sz="391">
                <a:solidFill>
                  <a:schemeClr val="tx1">
                    <a:tint val="82000"/>
                  </a:schemeClr>
                </a:solidFill>
              </a:defRPr>
            </a:lvl4pPr>
            <a:lvl5pPr marL="446410" indent="0">
              <a:buNone/>
              <a:defRPr sz="391">
                <a:solidFill>
                  <a:schemeClr val="tx1">
                    <a:tint val="82000"/>
                  </a:schemeClr>
                </a:solidFill>
              </a:defRPr>
            </a:lvl5pPr>
            <a:lvl6pPr marL="558013" indent="0">
              <a:buNone/>
              <a:defRPr sz="391">
                <a:solidFill>
                  <a:schemeClr val="tx1">
                    <a:tint val="82000"/>
                  </a:schemeClr>
                </a:solidFill>
              </a:defRPr>
            </a:lvl6pPr>
            <a:lvl7pPr marL="669615" indent="0">
              <a:buNone/>
              <a:defRPr sz="391">
                <a:solidFill>
                  <a:schemeClr val="tx1">
                    <a:tint val="82000"/>
                  </a:schemeClr>
                </a:solidFill>
              </a:defRPr>
            </a:lvl7pPr>
            <a:lvl8pPr marL="781218" indent="0">
              <a:buNone/>
              <a:defRPr sz="391">
                <a:solidFill>
                  <a:schemeClr val="tx1">
                    <a:tint val="82000"/>
                  </a:schemeClr>
                </a:solidFill>
              </a:defRPr>
            </a:lvl8pPr>
            <a:lvl9pPr marL="892820" indent="0">
              <a:buNone/>
              <a:defRPr sz="391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6601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3452" y="852803"/>
            <a:ext cx="948611" cy="20326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9962" y="852803"/>
            <a:ext cx="948611" cy="20326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035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742" y="170561"/>
            <a:ext cx="1925122" cy="61921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743" y="785321"/>
            <a:ext cx="944251" cy="384874"/>
          </a:xfrm>
        </p:spPr>
        <p:txBody>
          <a:bodyPr anchor="b"/>
          <a:lstStyle>
            <a:lvl1pPr marL="0" indent="0">
              <a:buNone/>
              <a:defRPr sz="586" b="1"/>
            </a:lvl1pPr>
            <a:lvl2pPr marL="111603" indent="0">
              <a:buNone/>
              <a:defRPr sz="488" b="1"/>
            </a:lvl2pPr>
            <a:lvl3pPr marL="223205" indent="0">
              <a:buNone/>
              <a:defRPr sz="439" b="1"/>
            </a:lvl3pPr>
            <a:lvl4pPr marL="334808" indent="0">
              <a:buNone/>
              <a:defRPr sz="391" b="1"/>
            </a:lvl4pPr>
            <a:lvl5pPr marL="446410" indent="0">
              <a:buNone/>
              <a:defRPr sz="391" b="1"/>
            </a:lvl5pPr>
            <a:lvl6pPr marL="558013" indent="0">
              <a:buNone/>
              <a:defRPr sz="391" b="1"/>
            </a:lvl6pPr>
            <a:lvl7pPr marL="669615" indent="0">
              <a:buNone/>
              <a:defRPr sz="391" b="1"/>
            </a:lvl7pPr>
            <a:lvl8pPr marL="781218" indent="0">
              <a:buNone/>
              <a:defRPr sz="391" b="1"/>
            </a:lvl8pPr>
            <a:lvl9pPr marL="892820" indent="0">
              <a:buNone/>
              <a:defRPr sz="39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743" y="1170195"/>
            <a:ext cx="944251" cy="172118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129963" y="785321"/>
            <a:ext cx="948901" cy="384874"/>
          </a:xfrm>
        </p:spPr>
        <p:txBody>
          <a:bodyPr anchor="b"/>
          <a:lstStyle>
            <a:lvl1pPr marL="0" indent="0">
              <a:buNone/>
              <a:defRPr sz="586" b="1"/>
            </a:lvl1pPr>
            <a:lvl2pPr marL="111603" indent="0">
              <a:buNone/>
              <a:defRPr sz="488" b="1"/>
            </a:lvl2pPr>
            <a:lvl3pPr marL="223205" indent="0">
              <a:buNone/>
              <a:defRPr sz="439" b="1"/>
            </a:lvl3pPr>
            <a:lvl4pPr marL="334808" indent="0">
              <a:buNone/>
              <a:defRPr sz="391" b="1"/>
            </a:lvl4pPr>
            <a:lvl5pPr marL="446410" indent="0">
              <a:buNone/>
              <a:defRPr sz="391" b="1"/>
            </a:lvl5pPr>
            <a:lvl6pPr marL="558013" indent="0">
              <a:buNone/>
              <a:defRPr sz="391" b="1"/>
            </a:lvl6pPr>
            <a:lvl7pPr marL="669615" indent="0">
              <a:buNone/>
              <a:defRPr sz="391" b="1"/>
            </a:lvl7pPr>
            <a:lvl8pPr marL="781218" indent="0">
              <a:buNone/>
              <a:defRPr sz="391" b="1"/>
            </a:lvl8pPr>
            <a:lvl9pPr marL="892820" indent="0">
              <a:buNone/>
              <a:defRPr sz="39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29963" y="1170195"/>
            <a:ext cx="948901" cy="172118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7196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9799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4380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743" y="213572"/>
            <a:ext cx="719886" cy="747501"/>
          </a:xfrm>
        </p:spPr>
        <p:txBody>
          <a:bodyPr anchor="b"/>
          <a:lstStyle>
            <a:lvl1pPr>
              <a:defRPr sz="78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8901" y="461256"/>
            <a:ext cx="1129963" cy="2276615"/>
          </a:xfrm>
        </p:spPr>
        <p:txBody>
          <a:bodyPr/>
          <a:lstStyle>
            <a:lvl1pPr>
              <a:defRPr sz="781"/>
            </a:lvl1pPr>
            <a:lvl2pPr>
              <a:defRPr sz="683"/>
            </a:lvl2pPr>
            <a:lvl3pPr>
              <a:defRPr sz="586"/>
            </a:lvl3pPr>
            <a:lvl4pPr>
              <a:defRPr sz="488"/>
            </a:lvl4pPr>
            <a:lvl5pPr>
              <a:defRPr sz="488"/>
            </a:lvl5pPr>
            <a:lvl6pPr>
              <a:defRPr sz="488"/>
            </a:lvl6pPr>
            <a:lvl7pPr>
              <a:defRPr sz="488"/>
            </a:lvl7pPr>
            <a:lvl8pPr>
              <a:defRPr sz="488"/>
            </a:lvl8pPr>
            <a:lvl9pPr>
              <a:defRPr sz="488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743" y="961072"/>
            <a:ext cx="719886" cy="1780506"/>
          </a:xfrm>
        </p:spPr>
        <p:txBody>
          <a:bodyPr/>
          <a:lstStyle>
            <a:lvl1pPr marL="0" indent="0">
              <a:buNone/>
              <a:defRPr sz="391"/>
            </a:lvl1pPr>
            <a:lvl2pPr marL="111603" indent="0">
              <a:buNone/>
              <a:defRPr sz="342"/>
            </a:lvl2pPr>
            <a:lvl3pPr marL="223205" indent="0">
              <a:buNone/>
              <a:defRPr sz="293"/>
            </a:lvl3pPr>
            <a:lvl4pPr marL="334808" indent="0">
              <a:buNone/>
              <a:defRPr sz="244"/>
            </a:lvl4pPr>
            <a:lvl5pPr marL="446410" indent="0">
              <a:buNone/>
              <a:defRPr sz="244"/>
            </a:lvl5pPr>
            <a:lvl6pPr marL="558013" indent="0">
              <a:buNone/>
              <a:defRPr sz="244"/>
            </a:lvl6pPr>
            <a:lvl7pPr marL="669615" indent="0">
              <a:buNone/>
              <a:defRPr sz="244"/>
            </a:lvl7pPr>
            <a:lvl8pPr marL="781218" indent="0">
              <a:buNone/>
              <a:defRPr sz="244"/>
            </a:lvl8pPr>
            <a:lvl9pPr marL="892820" indent="0">
              <a:buNone/>
              <a:defRPr sz="24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736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743" y="213572"/>
            <a:ext cx="719886" cy="747501"/>
          </a:xfrm>
        </p:spPr>
        <p:txBody>
          <a:bodyPr anchor="b"/>
          <a:lstStyle>
            <a:lvl1pPr>
              <a:defRPr sz="78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48901" y="461256"/>
            <a:ext cx="1129963" cy="2276615"/>
          </a:xfrm>
        </p:spPr>
        <p:txBody>
          <a:bodyPr anchor="t"/>
          <a:lstStyle>
            <a:lvl1pPr marL="0" indent="0">
              <a:buNone/>
              <a:defRPr sz="781"/>
            </a:lvl1pPr>
            <a:lvl2pPr marL="111603" indent="0">
              <a:buNone/>
              <a:defRPr sz="683"/>
            </a:lvl2pPr>
            <a:lvl3pPr marL="223205" indent="0">
              <a:buNone/>
              <a:defRPr sz="586"/>
            </a:lvl3pPr>
            <a:lvl4pPr marL="334808" indent="0">
              <a:buNone/>
              <a:defRPr sz="488"/>
            </a:lvl4pPr>
            <a:lvl5pPr marL="446410" indent="0">
              <a:buNone/>
              <a:defRPr sz="488"/>
            </a:lvl5pPr>
            <a:lvl6pPr marL="558013" indent="0">
              <a:buNone/>
              <a:defRPr sz="488"/>
            </a:lvl6pPr>
            <a:lvl7pPr marL="669615" indent="0">
              <a:buNone/>
              <a:defRPr sz="488"/>
            </a:lvl7pPr>
            <a:lvl8pPr marL="781218" indent="0">
              <a:buNone/>
              <a:defRPr sz="488"/>
            </a:lvl8pPr>
            <a:lvl9pPr marL="892820" indent="0">
              <a:buNone/>
              <a:defRPr sz="488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743" y="961072"/>
            <a:ext cx="719886" cy="1780506"/>
          </a:xfrm>
        </p:spPr>
        <p:txBody>
          <a:bodyPr/>
          <a:lstStyle>
            <a:lvl1pPr marL="0" indent="0">
              <a:buNone/>
              <a:defRPr sz="391"/>
            </a:lvl1pPr>
            <a:lvl2pPr marL="111603" indent="0">
              <a:buNone/>
              <a:defRPr sz="342"/>
            </a:lvl2pPr>
            <a:lvl3pPr marL="223205" indent="0">
              <a:buNone/>
              <a:defRPr sz="293"/>
            </a:lvl3pPr>
            <a:lvl4pPr marL="334808" indent="0">
              <a:buNone/>
              <a:defRPr sz="244"/>
            </a:lvl4pPr>
            <a:lvl5pPr marL="446410" indent="0">
              <a:buNone/>
              <a:defRPr sz="244"/>
            </a:lvl5pPr>
            <a:lvl6pPr marL="558013" indent="0">
              <a:buNone/>
              <a:defRPr sz="244"/>
            </a:lvl6pPr>
            <a:lvl7pPr marL="669615" indent="0">
              <a:buNone/>
              <a:defRPr sz="244"/>
            </a:lvl7pPr>
            <a:lvl8pPr marL="781218" indent="0">
              <a:buNone/>
              <a:defRPr sz="244"/>
            </a:lvl8pPr>
            <a:lvl9pPr marL="892820" indent="0">
              <a:buNone/>
              <a:defRPr sz="24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1616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3452" y="170561"/>
            <a:ext cx="1925122" cy="6192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52" y="852803"/>
            <a:ext cx="1925122" cy="2032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3452" y="2969240"/>
            <a:ext cx="502206" cy="1705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9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39359" y="2969240"/>
            <a:ext cx="753308" cy="1705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9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76367" y="2969240"/>
            <a:ext cx="502206" cy="1705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9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1001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223205" rtl="0" eaLnBrk="1" latinLnBrk="0" hangingPunct="1">
        <a:lnSpc>
          <a:spcPct val="90000"/>
        </a:lnSpc>
        <a:spcBef>
          <a:spcPct val="0"/>
        </a:spcBef>
        <a:buNone/>
        <a:defRPr kumimoji="1" sz="107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801" indent="-55801" algn="l" defTabSz="223205" rtl="0" eaLnBrk="1" latinLnBrk="0" hangingPunct="1">
        <a:lnSpc>
          <a:spcPct val="90000"/>
        </a:lnSpc>
        <a:spcBef>
          <a:spcPts val="244"/>
        </a:spcBef>
        <a:buFont typeface="Arial" panose="020B0604020202020204" pitchFamily="34" charset="0"/>
        <a:buChar char="•"/>
        <a:defRPr kumimoji="1" sz="683" kern="1200">
          <a:solidFill>
            <a:schemeClr val="tx1"/>
          </a:solidFill>
          <a:latin typeface="+mn-lt"/>
          <a:ea typeface="+mn-ea"/>
          <a:cs typeface="+mn-cs"/>
        </a:defRPr>
      </a:lvl1pPr>
      <a:lvl2pPr marL="167404" indent="-55801" algn="l" defTabSz="223205" rtl="0" eaLnBrk="1" latinLnBrk="0" hangingPunct="1">
        <a:lnSpc>
          <a:spcPct val="90000"/>
        </a:lnSpc>
        <a:spcBef>
          <a:spcPts val="122"/>
        </a:spcBef>
        <a:buFont typeface="Arial" panose="020B0604020202020204" pitchFamily="34" charset="0"/>
        <a:buChar char="•"/>
        <a:defRPr kumimoji="1" sz="586" kern="1200">
          <a:solidFill>
            <a:schemeClr val="tx1"/>
          </a:solidFill>
          <a:latin typeface="+mn-lt"/>
          <a:ea typeface="+mn-ea"/>
          <a:cs typeface="+mn-cs"/>
        </a:defRPr>
      </a:lvl2pPr>
      <a:lvl3pPr marL="279006" indent="-55801" algn="l" defTabSz="223205" rtl="0" eaLnBrk="1" latinLnBrk="0" hangingPunct="1">
        <a:lnSpc>
          <a:spcPct val="90000"/>
        </a:lnSpc>
        <a:spcBef>
          <a:spcPts val="122"/>
        </a:spcBef>
        <a:buFont typeface="Arial" panose="020B0604020202020204" pitchFamily="34" charset="0"/>
        <a:buChar char="•"/>
        <a:defRPr kumimoji="1" sz="488" kern="1200">
          <a:solidFill>
            <a:schemeClr val="tx1"/>
          </a:solidFill>
          <a:latin typeface="+mn-lt"/>
          <a:ea typeface="+mn-ea"/>
          <a:cs typeface="+mn-cs"/>
        </a:defRPr>
      </a:lvl3pPr>
      <a:lvl4pPr marL="390609" indent="-55801" algn="l" defTabSz="223205" rtl="0" eaLnBrk="1" latinLnBrk="0" hangingPunct="1">
        <a:lnSpc>
          <a:spcPct val="90000"/>
        </a:lnSpc>
        <a:spcBef>
          <a:spcPts val="122"/>
        </a:spcBef>
        <a:buFont typeface="Arial" panose="020B0604020202020204" pitchFamily="34" charset="0"/>
        <a:buChar char="•"/>
        <a:defRPr kumimoji="1" sz="439" kern="1200">
          <a:solidFill>
            <a:schemeClr val="tx1"/>
          </a:solidFill>
          <a:latin typeface="+mn-lt"/>
          <a:ea typeface="+mn-ea"/>
          <a:cs typeface="+mn-cs"/>
        </a:defRPr>
      </a:lvl4pPr>
      <a:lvl5pPr marL="502211" indent="-55801" algn="l" defTabSz="223205" rtl="0" eaLnBrk="1" latinLnBrk="0" hangingPunct="1">
        <a:lnSpc>
          <a:spcPct val="90000"/>
        </a:lnSpc>
        <a:spcBef>
          <a:spcPts val="122"/>
        </a:spcBef>
        <a:buFont typeface="Arial" panose="020B0604020202020204" pitchFamily="34" charset="0"/>
        <a:buChar char="•"/>
        <a:defRPr kumimoji="1" sz="439" kern="1200">
          <a:solidFill>
            <a:schemeClr val="tx1"/>
          </a:solidFill>
          <a:latin typeface="+mn-lt"/>
          <a:ea typeface="+mn-ea"/>
          <a:cs typeface="+mn-cs"/>
        </a:defRPr>
      </a:lvl5pPr>
      <a:lvl6pPr marL="613814" indent="-55801" algn="l" defTabSz="223205" rtl="0" eaLnBrk="1" latinLnBrk="0" hangingPunct="1">
        <a:lnSpc>
          <a:spcPct val="90000"/>
        </a:lnSpc>
        <a:spcBef>
          <a:spcPts val="122"/>
        </a:spcBef>
        <a:buFont typeface="Arial" panose="020B0604020202020204" pitchFamily="34" charset="0"/>
        <a:buChar char="•"/>
        <a:defRPr kumimoji="1" sz="439" kern="1200">
          <a:solidFill>
            <a:schemeClr val="tx1"/>
          </a:solidFill>
          <a:latin typeface="+mn-lt"/>
          <a:ea typeface="+mn-ea"/>
          <a:cs typeface="+mn-cs"/>
        </a:defRPr>
      </a:lvl6pPr>
      <a:lvl7pPr marL="725416" indent="-55801" algn="l" defTabSz="223205" rtl="0" eaLnBrk="1" latinLnBrk="0" hangingPunct="1">
        <a:lnSpc>
          <a:spcPct val="90000"/>
        </a:lnSpc>
        <a:spcBef>
          <a:spcPts val="122"/>
        </a:spcBef>
        <a:buFont typeface="Arial" panose="020B0604020202020204" pitchFamily="34" charset="0"/>
        <a:buChar char="•"/>
        <a:defRPr kumimoji="1" sz="439" kern="1200">
          <a:solidFill>
            <a:schemeClr val="tx1"/>
          </a:solidFill>
          <a:latin typeface="+mn-lt"/>
          <a:ea typeface="+mn-ea"/>
          <a:cs typeface="+mn-cs"/>
        </a:defRPr>
      </a:lvl7pPr>
      <a:lvl8pPr marL="837019" indent="-55801" algn="l" defTabSz="223205" rtl="0" eaLnBrk="1" latinLnBrk="0" hangingPunct="1">
        <a:lnSpc>
          <a:spcPct val="90000"/>
        </a:lnSpc>
        <a:spcBef>
          <a:spcPts val="122"/>
        </a:spcBef>
        <a:buFont typeface="Arial" panose="020B0604020202020204" pitchFamily="34" charset="0"/>
        <a:buChar char="•"/>
        <a:defRPr kumimoji="1" sz="439" kern="1200">
          <a:solidFill>
            <a:schemeClr val="tx1"/>
          </a:solidFill>
          <a:latin typeface="+mn-lt"/>
          <a:ea typeface="+mn-ea"/>
          <a:cs typeface="+mn-cs"/>
        </a:defRPr>
      </a:lvl8pPr>
      <a:lvl9pPr marL="948621" indent="-55801" algn="l" defTabSz="223205" rtl="0" eaLnBrk="1" latinLnBrk="0" hangingPunct="1">
        <a:lnSpc>
          <a:spcPct val="90000"/>
        </a:lnSpc>
        <a:spcBef>
          <a:spcPts val="122"/>
        </a:spcBef>
        <a:buFont typeface="Arial" panose="020B0604020202020204" pitchFamily="34" charset="0"/>
        <a:buChar char="•"/>
        <a:defRPr kumimoji="1" sz="43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3205" rtl="0" eaLnBrk="1" latinLnBrk="0" hangingPunct="1">
        <a:defRPr kumimoji="1" sz="439" kern="1200">
          <a:solidFill>
            <a:schemeClr val="tx1"/>
          </a:solidFill>
          <a:latin typeface="+mn-lt"/>
          <a:ea typeface="+mn-ea"/>
          <a:cs typeface="+mn-cs"/>
        </a:defRPr>
      </a:lvl1pPr>
      <a:lvl2pPr marL="111603" algn="l" defTabSz="223205" rtl="0" eaLnBrk="1" latinLnBrk="0" hangingPunct="1">
        <a:defRPr kumimoji="1" sz="439" kern="1200">
          <a:solidFill>
            <a:schemeClr val="tx1"/>
          </a:solidFill>
          <a:latin typeface="+mn-lt"/>
          <a:ea typeface="+mn-ea"/>
          <a:cs typeface="+mn-cs"/>
        </a:defRPr>
      </a:lvl2pPr>
      <a:lvl3pPr marL="223205" algn="l" defTabSz="223205" rtl="0" eaLnBrk="1" latinLnBrk="0" hangingPunct="1">
        <a:defRPr kumimoji="1" sz="439" kern="1200">
          <a:solidFill>
            <a:schemeClr val="tx1"/>
          </a:solidFill>
          <a:latin typeface="+mn-lt"/>
          <a:ea typeface="+mn-ea"/>
          <a:cs typeface="+mn-cs"/>
        </a:defRPr>
      </a:lvl3pPr>
      <a:lvl4pPr marL="334808" algn="l" defTabSz="223205" rtl="0" eaLnBrk="1" latinLnBrk="0" hangingPunct="1">
        <a:defRPr kumimoji="1" sz="439" kern="1200">
          <a:solidFill>
            <a:schemeClr val="tx1"/>
          </a:solidFill>
          <a:latin typeface="+mn-lt"/>
          <a:ea typeface="+mn-ea"/>
          <a:cs typeface="+mn-cs"/>
        </a:defRPr>
      </a:lvl4pPr>
      <a:lvl5pPr marL="446410" algn="l" defTabSz="223205" rtl="0" eaLnBrk="1" latinLnBrk="0" hangingPunct="1">
        <a:defRPr kumimoji="1" sz="439" kern="1200">
          <a:solidFill>
            <a:schemeClr val="tx1"/>
          </a:solidFill>
          <a:latin typeface="+mn-lt"/>
          <a:ea typeface="+mn-ea"/>
          <a:cs typeface="+mn-cs"/>
        </a:defRPr>
      </a:lvl5pPr>
      <a:lvl6pPr marL="558013" algn="l" defTabSz="223205" rtl="0" eaLnBrk="1" latinLnBrk="0" hangingPunct="1">
        <a:defRPr kumimoji="1" sz="439" kern="1200">
          <a:solidFill>
            <a:schemeClr val="tx1"/>
          </a:solidFill>
          <a:latin typeface="+mn-lt"/>
          <a:ea typeface="+mn-ea"/>
          <a:cs typeface="+mn-cs"/>
        </a:defRPr>
      </a:lvl6pPr>
      <a:lvl7pPr marL="669615" algn="l" defTabSz="223205" rtl="0" eaLnBrk="1" latinLnBrk="0" hangingPunct="1">
        <a:defRPr kumimoji="1" sz="439" kern="1200">
          <a:solidFill>
            <a:schemeClr val="tx1"/>
          </a:solidFill>
          <a:latin typeface="+mn-lt"/>
          <a:ea typeface="+mn-ea"/>
          <a:cs typeface="+mn-cs"/>
        </a:defRPr>
      </a:lvl7pPr>
      <a:lvl8pPr marL="781218" algn="l" defTabSz="223205" rtl="0" eaLnBrk="1" latinLnBrk="0" hangingPunct="1">
        <a:defRPr kumimoji="1" sz="439" kern="1200">
          <a:solidFill>
            <a:schemeClr val="tx1"/>
          </a:solidFill>
          <a:latin typeface="+mn-lt"/>
          <a:ea typeface="+mn-ea"/>
          <a:cs typeface="+mn-cs"/>
        </a:defRPr>
      </a:lvl8pPr>
      <a:lvl9pPr marL="892820" algn="l" defTabSz="223205" rtl="0" eaLnBrk="1" latinLnBrk="0" hangingPunct="1">
        <a:defRPr kumimoji="1" sz="43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47BCA16-5596-D613-C2E5-EC713748592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22352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576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8842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3631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</TotalTime>
  <Words>0</Words>
  <Application>Microsoft Macintosh PowerPoint</Application>
  <PresentationFormat>ユーザー設定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都築　みどり</dc:creator>
  <cp:lastModifiedBy>都築　みどり</cp:lastModifiedBy>
  <cp:revision>6</cp:revision>
  <dcterms:created xsi:type="dcterms:W3CDTF">2025-10-02T10:38:23Z</dcterms:created>
  <dcterms:modified xsi:type="dcterms:W3CDTF">2025-10-03T08:45:12Z</dcterms:modified>
</cp:coreProperties>
</file>