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32" r:id="rId1"/>
  </p:sldMasterIdLst>
  <p:sldIdLst>
    <p:sldId id="256" r:id="rId2"/>
    <p:sldId id="257" r:id="rId3"/>
    <p:sldId id="258" r:id="rId4"/>
  </p:sldIdLst>
  <p:sldSz cx="2232025" cy="3348038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056" userDrawn="1">
          <p15:clr>
            <a:srgbClr val="A4A3A4"/>
          </p15:clr>
        </p15:guide>
        <p15:guide id="2" pos="70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94694"/>
  </p:normalViewPr>
  <p:slideViewPr>
    <p:cSldViewPr snapToGrid="0" showGuides="1">
      <p:cViewPr varScale="1">
        <p:scale>
          <a:sx n="248" d="100"/>
          <a:sy n="248" d="100"/>
        </p:scale>
        <p:origin x="2440" y="176"/>
      </p:cViewPr>
      <p:guideLst>
        <p:guide orient="horz" pos="1056"/>
        <p:guide pos="70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7402" y="547932"/>
            <a:ext cx="1897221" cy="1165613"/>
          </a:xfrm>
        </p:spPr>
        <p:txBody>
          <a:bodyPr anchor="b"/>
          <a:lstStyle>
            <a:lvl1pPr algn="ctr">
              <a:defRPr sz="1465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79003" y="1758495"/>
            <a:ext cx="1674019" cy="808334"/>
          </a:xfrm>
        </p:spPr>
        <p:txBody>
          <a:bodyPr/>
          <a:lstStyle>
            <a:lvl1pPr marL="0" indent="0" algn="ctr">
              <a:buNone/>
              <a:defRPr sz="586"/>
            </a:lvl1pPr>
            <a:lvl2pPr marL="111603" indent="0" algn="ctr">
              <a:buNone/>
              <a:defRPr sz="488"/>
            </a:lvl2pPr>
            <a:lvl3pPr marL="223205" indent="0" algn="ctr">
              <a:buNone/>
              <a:defRPr sz="439"/>
            </a:lvl3pPr>
            <a:lvl4pPr marL="334808" indent="0" algn="ctr">
              <a:buNone/>
              <a:defRPr sz="391"/>
            </a:lvl4pPr>
            <a:lvl5pPr marL="446410" indent="0" algn="ctr">
              <a:buNone/>
              <a:defRPr sz="391"/>
            </a:lvl5pPr>
            <a:lvl6pPr marL="558013" indent="0" algn="ctr">
              <a:buNone/>
              <a:defRPr sz="391"/>
            </a:lvl6pPr>
            <a:lvl7pPr marL="669615" indent="0" algn="ctr">
              <a:buNone/>
              <a:defRPr sz="391"/>
            </a:lvl7pPr>
            <a:lvl8pPr marL="781218" indent="0" algn="ctr">
              <a:buNone/>
              <a:defRPr sz="391"/>
            </a:lvl8pPr>
            <a:lvl9pPr marL="892820" indent="0" algn="ctr">
              <a:buNone/>
              <a:defRPr sz="391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B2AF3-5566-8440-8EB0-7C47547C353A}" type="datetimeFigureOut">
              <a:rPr kumimoji="1" lang="ja-JP" altLang="en-US" smtClean="0"/>
              <a:t>2025/10/4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CBC73-E86D-7540-8852-C62295DC58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412864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B2AF3-5566-8440-8EB0-7C47547C353A}" type="datetimeFigureOut">
              <a:rPr kumimoji="1" lang="ja-JP" altLang="en-US" smtClean="0"/>
              <a:t>2025/10/4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CBC73-E86D-7540-8852-C62295DC58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373028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597293" y="178252"/>
            <a:ext cx="481280" cy="283730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3452" y="178252"/>
            <a:ext cx="1415941" cy="283730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B2AF3-5566-8440-8EB0-7C47547C353A}" type="datetimeFigureOut">
              <a:rPr kumimoji="1" lang="ja-JP" altLang="en-US" smtClean="0"/>
              <a:t>2025/10/4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CBC73-E86D-7540-8852-C62295DC58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640139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B2AF3-5566-8440-8EB0-7C47547C353A}" type="datetimeFigureOut">
              <a:rPr kumimoji="1" lang="ja-JP" altLang="en-US" smtClean="0"/>
              <a:t>2025/10/4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CBC73-E86D-7540-8852-C62295DC58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241556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289" y="834685"/>
            <a:ext cx="1925122" cy="1392691"/>
          </a:xfrm>
        </p:spPr>
        <p:txBody>
          <a:bodyPr anchor="b"/>
          <a:lstStyle>
            <a:lvl1pPr>
              <a:defRPr sz="1465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289" y="2240551"/>
            <a:ext cx="1925122" cy="732383"/>
          </a:xfrm>
        </p:spPr>
        <p:txBody>
          <a:bodyPr/>
          <a:lstStyle>
            <a:lvl1pPr marL="0" indent="0">
              <a:buNone/>
              <a:defRPr sz="586">
                <a:solidFill>
                  <a:schemeClr val="tx1">
                    <a:tint val="82000"/>
                  </a:schemeClr>
                </a:solidFill>
              </a:defRPr>
            </a:lvl1pPr>
            <a:lvl2pPr marL="111603" indent="0">
              <a:buNone/>
              <a:defRPr sz="488">
                <a:solidFill>
                  <a:schemeClr val="tx1">
                    <a:tint val="82000"/>
                  </a:schemeClr>
                </a:solidFill>
              </a:defRPr>
            </a:lvl2pPr>
            <a:lvl3pPr marL="223205" indent="0">
              <a:buNone/>
              <a:defRPr sz="439">
                <a:solidFill>
                  <a:schemeClr val="tx1">
                    <a:tint val="82000"/>
                  </a:schemeClr>
                </a:solidFill>
              </a:defRPr>
            </a:lvl3pPr>
            <a:lvl4pPr marL="334808" indent="0">
              <a:buNone/>
              <a:defRPr sz="391">
                <a:solidFill>
                  <a:schemeClr val="tx1">
                    <a:tint val="82000"/>
                  </a:schemeClr>
                </a:solidFill>
              </a:defRPr>
            </a:lvl4pPr>
            <a:lvl5pPr marL="446410" indent="0">
              <a:buNone/>
              <a:defRPr sz="391">
                <a:solidFill>
                  <a:schemeClr val="tx1">
                    <a:tint val="82000"/>
                  </a:schemeClr>
                </a:solidFill>
              </a:defRPr>
            </a:lvl5pPr>
            <a:lvl6pPr marL="558013" indent="0">
              <a:buNone/>
              <a:defRPr sz="391">
                <a:solidFill>
                  <a:schemeClr val="tx1">
                    <a:tint val="82000"/>
                  </a:schemeClr>
                </a:solidFill>
              </a:defRPr>
            </a:lvl6pPr>
            <a:lvl7pPr marL="669615" indent="0">
              <a:buNone/>
              <a:defRPr sz="391">
                <a:solidFill>
                  <a:schemeClr val="tx1">
                    <a:tint val="82000"/>
                  </a:schemeClr>
                </a:solidFill>
              </a:defRPr>
            </a:lvl7pPr>
            <a:lvl8pPr marL="781218" indent="0">
              <a:buNone/>
              <a:defRPr sz="391">
                <a:solidFill>
                  <a:schemeClr val="tx1">
                    <a:tint val="82000"/>
                  </a:schemeClr>
                </a:solidFill>
              </a:defRPr>
            </a:lvl8pPr>
            <a:lvl9pPr marL="892820" indent="0">
              <a:buNone/>
              <a:defRPr sz="391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B2AF3-5566-8440-8EB0-7C47547C353A}" type="datetimeFigureOut">
              <a:rPr kumimoji="1" lang="ja-JP" altLang="en-US" smtClean="0"/>
              <a:t>2025/10/4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CBC73-E86D-7540-8852-C62295DC58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99107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3452" y="891260"/>
            <a:ext cx="948611" cy="2124299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29962" y="891260"/>
            <a:ext cx="948611" cy="2124299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B2AF3-5566-8440-8EB0-7C47547C353A}" type="datetimeFigureOut">
              <a:rPr kumimoji="1" lang="ja-JP" altLang="en-US" smtClean="0"/>
              <a:t>2025/10/4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CBC73-E86D-7540-8852-C62295DC58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881593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3742" y="178253"/>
            <a:ext cx="1925122" cy="64713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3743" y="820735"/>
            <a:ext cx="944251" cy="402229"/>
          </a:xfrm>
        </p:spPr>
        <p:txBody>
          <a:bodyPr anchor="b"/>
          <a:lstStyle>
            <a:lvl1pPr marL="0" indent="0">
              <a:buNone/>
              <a:defRPr sz="586" b="1"/>
            </a:lvl1pPr>
            <a:lvl2pPr marL="111603" indent="0">
              <a:buNone/>
              <a:defRPr sz="488" b="1"/>
            </a:lvl2pPr>
            <a:lvl3pPr marL="223205" indent="0">
              <a:buNone/>
              <a:defRPr sz="439" b="1"/>
            </a:lvl3pPr>
            <a:lvl4pPr marL="334808" indent="0">
              <a:buNone/>
              <a:defRPr sz="391" b="1"/>
            </a:lvl4pPr>
            <a:lvl5pPr marL="446410" indent="0">
              <a:buNone/>
              <a:defRPr sz="391" b="1"/>
            </a:lvl5pPr>
            <a:lvl6pPr marL="558013" indent="0">
              <a:buNone/>
              <a:defRPr sz="391" b="1"/>
            </a:lvl6pPr>
            <a:lvl7pPr marL="669615" indent="0">
              <a:buNone/>
              <a:defRPr sz="391" b="1"/>
            </a:lvl7pPr>
            <a:lvl8pPr marL="781218" indent="0">
              <a:buNone/>
              <a:defRPr sz="391" b="1"/>
            </a:lvl8pPr>
            <a:lvl9pPr marL="892820" indent="0">
              <a:buNone/>
              <a:defRPr sz="391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3743" y="1222964"/>
            <a:ext cx="944251" cy="179879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129963" y="820735"/>
            <a:ext cx="948901" cy="402229"/>
          </a:xfrm>
        </p:spPr>
        <p:txBody>
          <a:bodyPr anchor="b"/>
          <a:lstStyle>
            <a:lvl1pPr marL="0" indent="0">
              <a:buNone/>
              <a:defRPr sz="586" b="1"/>
            </a:lvl1pPr>
            <a:lvl2pPr marL="111603" indent="0">
              <a:buNone/>
              <a:defRPr sz="488" b="1"/>
            </a:lvl2pPr>
            <a:lvl3pPr marL="223205" indent="0">
              <a:buNone/>
              <a:defRPr sz="439" b="1"/>
            </a:lvl3pPr>
            <a:lvl4pPr marL="334808" indent="0">
              <a:buNone/>
              <a:defRPr sz="391" b="1"/>
            </a:lvl4pPr>
            <a:lvl5pPr marL="446410" indent="0">
              <a:buNone/>
              <a:defRPr sz="391" b="1"/>
            </a:lvl5pPr>
            <a:lvl6pPr marL="558013" indent="0">
              <a:buNone/>
              <a:defRPr sz="391" b="1"/>
            </a:lvl6pPr>
            <a:lvl7pPr marL="669615" indent="0">
              <a:buNone/>
              <a:defRPr sz="391" b="1"/>
            </a:lvl7pPr>
            <a:lvl8pPr marL="781218" indent="0">
              <a:buNone/>
              <a:defRPr sz="391" b="1"/>
            </a:lvl8pPr>
            <a:lvl9pPr marL="892820" indent="0">
              <a:buNone/>
              <a:defRPr sz="391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129963" y="1222964"/>
            <a:ext cx="948901" cy="179879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B2AF3-5566-8440-8EB0-7C47547C353A}" type="datetimeFigureOut">
              <a:rPr kumimoji="1" lang="ja-JP" altLang="en-US" smtClean="0"/>
              <a:t>2025/10/4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CBC73-E86D-7540-8852-C62295DC58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938409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B2AF3-5566-8440-8EB0-7C47547C353A}" type="datetimeFigureOut">
              <a:rPr kumimoji="1" lang="ja-JP" altLang="en-US" smtClean="0"/>
              <a:t>2025/10/4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CBC73-E86D-7540-8852-C62295DC58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302348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B2AF3-5566-8440-8EB0-7C47547C353A}" type="datetimeFigureOut">
              <a:rPr kumimoji="1" lang="ja-JP" altLang="en-US" smtClean="0"/>
              <a:t>2025/10/4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CBC73-E86D-7540-8852-C62295DC58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062103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3743" y="223202"/>
            <a:ext cx="719886" cy="781209"/>
          </a:xfrm>
        </p:spPr>
        <p:txBody>
          <a:bodyPr anchor="b"/>
          <a:lstStyle>
            <a:lvl1pPr>
              <a:defRPr sz="78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48901" y="482056"/>
            <a:ext cx="1129963" cy="2379277"/>
          </a:xfrm>
        </p:spPr>
        <p:txBody>
          <a:bodyPr/>
          <a:lstStyle>
            <a:lvl1pPr>
              <a:defRPr sz="781"/>
            </a:lvl1pPr>
            <a:lvl2pPr>
              <a:defRPr sz="683"/>
            </a:lvl2pPr>
            <a:lvl3pPr>
              <a:defRPr sz="586"/>
            </a:lvl3pPr>
            <a:lvl4pPr>
              <a:defRPr sz="488"/>
            </a:lvl4pPr>
            <a:lvl5pPr>
              <a:defRPr sz="488"/>
            </a:lvl5pPr>
            <a:lvl6pPr>
              <a:defRPr sz="488"/>
            </a:lvl6pPr>
            <a:lvl7pPr>
              <a:defRPr sz="488"/>
            </a:lvl7pPr>
            <a:lvl8pPr>
              <a:defRPr sz="488"/>
            </a:lvl8pPr>
            <a:lvl9pPr>
              <a:defRPr sz="488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3743" y="1004412"/>
            <a:ext cx="719886" cy="1860796"/>
          </a:xfrm>
        </p:spPr>
        <p:txBody>
          <a:bodyPr/>
          <a:lstStyle>
            <a:lvl1pPr marL="0" indent="0">
              <a:buNone/>
              <a:defRPr sz="391"/>
            </a:lvl1pPr>
            <a:lvl2pPr marL="111603" indent="0">
              <a:buNone/>
              <a:defRPr sz="342"/>
            </a:lvl2pPr>
            <a:lvl3pPr marL="223205" indent="0">
              <a:buNone/>
              <a:defRPr sz="293"/>
            </a:lvl3pPr>
            <a:lvl4pPr marL="334808" indent="0">
              <a:buNone/>
              <a:defRPr sz="244"/>
            </a:lvl4pPr>
            <a:lvl5pPr marL="446410" indent="0">
              <a:buNone/>
              <a:defRPr sz="244"/>
            </a:lvl5pPr>
            <a:lvl6pPr marL="558013" indent="0">
              <a:buNone/>
              <a:defRPr sz="244"/>
            </a:lvl6pPr>
            <a:lvl7pPr marL="669615" indent="0">
              <a:buNone/>
              <a:defRPr sz="244"/>
            </a:lvl7pPr>
            <a:lvl8pPr marL="781218" indent="0">
              <a:buNone/>
              <a:defRPr sz="244"/>
            </a:lvl8pPr>
            <a:lvl9pPr marL="892820" indent="0">
              <a:buNone/>
              <a:defRPr sz="244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B2AF3-5566-8440-8EB0-7C47547C353A}" type="datetimeFigureOut">
              <a:rPr kumimoji="1" lang="ja-JP" altLang="en-US" smtClean="0"/>
              <a:t>2025/10/4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CBC73-E86D-7540-8852-C62295DC58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31926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3743" y="223202"/>
            <a:ext cx="719886" cy="781209"/>
          </a:xfrm>
        </p:spPr>
        <p:txBody>
          <a:bodyPr anchor="b"/>
          <a:lstStyle>
            <a:lvl1pPr>
              <a:defRPr sz="78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48901" y="482056"/>
            <a:ext cx="1129963" cy="2379277"/>
          </a:xfrm>
        </p:spPr>
        <p:txBody>
          <a:bodyPr anchor="t"/>
          <a:lstStyle>
            <a:lvl1pPr marL="0" indent="0">
              <a:buNone/>
              <a:defRPr sz="781"/>
            </a:lvl1pPr>
            <a:lvl2pPr marL="111603" indent="0">
              <a:buNone/>
              <a:defRPr sz="683"/>
            </a:lvl2pPr>
            <a:lvl3pPr marL="223205" indent="0">
              <a:buNone/>
              <a:defRPr sz="586"/>
            </a:lvl3pPr>
            <a:lvl4pPr marL="334808" indent="0">
              <a:buNone/>
              <a:defRPr sz="488"/>
            </a:lvl4pPr>
            <a:lvl5pPr marL="446410" indent="0">
              <a:buNone/>
              <a:defRPr sz="488"/>
            </a:lvl5pPr>
            <a:lvl6pPr marL="558013" indent="0">
              <a:buNone/>
              <a:defRPr sz="488"/>
            </a:lvl6pPr>
            <a:lvl7pPr marL="669615" indent="0">
              <a:buNone/>
              <a:defRPr sz="488"/>
            </a:lvl7pPr>
            <a:lvl8pPr marL="781218" indent="0">
              <a:buNone/>
              <a:defRPr sz="488"/>
            </a:lvl8pPr>
            <a:lvl9pPr marL="892820" indent="0">
              <a:buNone/>
              <a:defRPr sz="488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3743" y="1004412"/>
            <a:ext cx="719886" cy="1860796"/>
          </a:xfrm>
        </p:spPr>
        <p:txBody>
          <a:bodyPr/>
          <a:lstStyle>
            <a:lvl1pPr marL="0" indent="0">
              <a:buNone/>
              <a:defRPr sz="391"/>
            </a:lvl1pPr>
            <a:lvl2pPr marL="111603" indent="0">
              <a:buNone/>
              <a:defRPr sz="342"/>
            </a:lvl2pPr>
            <a:lvl3pPr marL="223205" indent="0">
              <a:buNone/>
              <a:defRPr sz="293"/>
            </a:lvl3pPr>
            <a:lvl4pPr marL="334808" indent="0">
              <a:buNone/>
              <a:defRPr sz="244"/>
            </a:lvl4pPr>
            <a:lvl5pPr marL="446410" indent="0">
              <a:buNone/>
              <a:defRPr sz="244"/>
            </a:lvl5pPr>
            <a:lvl6pPr marL="558013" indent="0">
              <a:buNone/>
              <a:defRPr sz="244"/>
            </a:lvl6pPr>
            <a:lvl7pPr marL="669615" indent="0">
              <a:buNone/>
              <a:defRPr sz="244"/>
            </a:lvl7pPr>
            <a:lvl8pPr marL="781218" indent="0">
              <a:buNone/>
              <a:defRPr sz="244"/>
            </a:lvl8pPr>
            <a:lvl9pPr marL="892820" indent="0">
              <a:buNone/>
              <a:defRPr sz="244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B2AF3-5566-8440-8EB0-7C47547C353A}" type="datetimeFigureOut">
              <a:rPr kumimoji="1" lang="ja-JP" altLang="en-US" smtClean="0"/>
              <a:t>2025/10/4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CBC73-E86D-7540-8852-C62295DC58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513734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53452" y="178253"/>
            <a:ext cx="1925122" cy="6471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3452" y="891260"/>
            <a:ext cx="1925122" cy="212429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53452" y="3103136"/>
            <a:ext cx="502206" cy="1782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93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4DB2AF3-5566-8440-8EB0-7C47547C353A}" type="datetimeFigureOut">
              <a:rPr kumimoji="1" lang="ja-JP" altLang="en-US" smtClean="0"/>
              <a:t>2025/10/4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39359" y="3103136"/>
            <a:ext cx="753308" cy="1782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93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576367" y="3103136"/>
            <a:ext cx="502206" cy="1782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93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DDCBC73-E86D-7540-8852-C62295DC58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422410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defTabSz="223205" rtl="0" eaLnBrk="1" latinLnBrk="0" hangingPunct="1">
        <a:lnSpc>
          <a:spcPct val="90000"/>
        </a:lnSpc>
        <a:spcBef>
          <a:spcPct val="0"/>
        </a:spcBef>
        <a:buNone/>
        <a:defRPr kumimoji="1" sz="1074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55801" indent="-55801" algn="l" defTabSz="223205" rtl="0" eaLnBrk="1" latinLnBrk="0" hangingPunct="1">
        <a:lnSpc>
          <a:spcPct val="90000"/>
        </a:lnSpc>
        <a:spcBef>
          <a:spcPts val="244"/>
        </a:spcBef>
        <a:buFont typeface="Arial" panose="020B0604020202020204" pitchFamily="34" charset="0"/>
        <a:buChar char="•"/>
        <a:defRPr kumimoji="1" sz="683" kern="1200">
          <a:solidFill>
            <a:schemeClr val="tx1"/>
          </a:solidFill>
          <a:latin typeface="+mn-lt"/>
          <a:ea typeface="+mn-ea"/>
          <a:cs typeface="+mn-cs"/>
        </a:defRPr>
      </a:lvl1pPr>
      <a:lvl2pPr marL="167404" indent="-55801" algn="l" defTabSz="223205" rtl="0" eaLnBrk="1" latinLnBrk="0" hangingPunct="1">
        <a:lnSpc>
          <a:spcPct val="90000"/>
        </a:lnSpc>
        <a:spcBef>
          <a:spcPts val="122"/>
        </a:spcBef>
        <a:buFont typeface="Arial" panose="020B0604020202020204" pitchFamily="34" charset="0"/>
        <a:buChar char="•"/>
        <a:defRPr kumimoji="1" sz="586" kern="1200">
          <a:solidFill>
            <a:schemeClr val="tx1"/>
          </a:solidFill>
          <a:latin typeface="+mn-lt"/>
          <a:ea typeface="+mn-ea"/>
          <a:cs typeface="+mn-cs"/>
        </a:defRPr>
      </a:lvl2pPr>
      <a:lvl3pPr marL="279006" indent="-55801" algn="l" defTabSz="223205" rtl="0" eaLnBrk="1" latinLnBrk="0" hangingPunct="1">
        <a:lnSpc>
          <a:spcPct val="90000"/>
        </a:lnSpc>
        <a:spcBef>
          <a:spcPts val="122"/>
        </a:spcBef>
        <a:buFont typeface="Arial" panose="020B0604020202020204" pitchFamily="34" charset="0"/>
        <a:buChar char="•"/>
        <a:defRPr kumimoji="1" sz="488" kern="1200">
          <a:solidFill>
            <a:schemeClr val="tx1"/>
          </a:solidFill>
          <a:latin typeface="+mn-lt"/>
          <a:ea typeface="+mn-ea"/>
          <a:cs typeface="+mn-cs"/>
        </a:defRPr>
      </a:lvl3pPr>
      <a:lvl4pPr marL="390609" indent="-55801" algn="l" defTabSz="223205" rtl="0" eaLnBrk="1" latinLnBrk="0" hangingPunct="1">
        <a:lnSpc>
          <a:spcPct val="90000"/>
        </a:lnSpc>
        <a:spcBef>
          <a:spcPts val="122"/>
        </a:spcBef>
        <a:buFont typeface="Arial" panose="020B0604020202020204" pitchFamily="34" charset="0"/>
        <a:buChar char="•"/>
        <a:defRPr kumimoji="1" sz="439" kern="1200">
          <a:solidFill>
            <a:schemeClr val="tx1"/>
          </a:solidFill>
          <a:latin typeface="+mn-lt"/>
          <a:ea typeface="+mn-ea"/>
          <a:cs typeface="+mn-cs"/>
        </a:defRPr>
      </a:lvl4pPr>
      <a:lvl5pPr marL="502211" indent="-55801" algn="l" defTabSz="223205" rtl="0" eaLnBrk="1" latinLnBrk="0" hangingPunct="1">
        <a:lnSpc>
          <a:spcPct val="90000"/>
        </a:lnSpc>
        <a:spcBef>
          <a:spcPts val="122"/>
        </a:spcBef>
        <a:buFont typeface="Arial" panose="020B0604020202020204" pitchFamily="34" charset="0"/>
        <a:buChar char="•"/>
        <a:defRPr kumimoji="1" sz="439" kern="1200">
          <a:solidFill>
            <a:schemeClr val="tx1"/>
          </a:solidFill>
          <a:latin typeface="+mn-lt"/>
          <a:ea typeface="+mn-ea"/>
          <a:cs typeface="+mn-cs"/>
        </a:defRPr>
      </a:lvl5pPr>
      <a:lvl6pPr marL="613814" indent="-55801" algn="l" defTabSz="223205" rtl="0" eaLnBrk="1" latinLnBrk="0" hangingPunct="1">
        <a:lnSpc>
          <a:spcPct val="90000"/>
        </a:lnSpc>
        <a:spcBef>
          <a:spcPts val="122"/>
        </a:spcBef>
        <a:buFont typeface="Arial" panose="020B0604020202020204" pitchFamily="34" charset="0"/>
        <a:buChar char="•"/>
        <a:defRPr kumimoji="1" sz="439" kern="1200">
          <a:solidFill>
            <a:schemeClr val="tx1"/>
          </a:solidFill>
          <a:latin typeface="+mn-lt"/>
          <a:ea typeface="+mn-ea"/>
          <a:cs typeface="+mn-cs"/>
        </a:defRPr>
      </a:lvl6pPr>
      <a:lvl7pPr marL="725416" indent="-55801" algn="l" defTabSz="223205" rtl="0" eaLnBrk="1" latinLnBrk="0" hangingPunct="1">
        <a:lnSpc>
          <a:spcPct val="90000"/>
        </a:lnSpc>
        <a:spcBef>
          <a:spcPts val="122"/>
        </a:spcBef>
        <a:buFont typeface="Arial" panose="020B0604020202020204" pitchFamily="34" charset="0"/>
        <a:buChar char="•"/>
        <a:defRPr kumimoji="1" sz="439" kern="1200">
          <a:solidFill>
            <a:schemeClr val="tx1"/>
          </a:solidFill>
          <a:latin typeface="+mn-lt"/>
          <a:ea typeface="+mn-ea"/>
          <a:cs typeface="+mn-cs"/>
        </a:defRPr>
      </a:lvl7pPr>
      <a:lvl8pPr marL="837019" indent="-55801" algn="l" defTabSz="223205" rtl="0" eaLnBrk="1" latinLnBrk="0" hangingPunct="1">
        <a:lnSpc>
          <a:spcPct val="90000"/>
        </a:lnSpc>
        <a:spcBef>
          <a:spcPts val="122"/>
        </a:spcBef>
        <a:buFont typeface="Arial" panose="020B0604020202020204" pitchFamily="34" charset="0"/>
        <a:buChar char="•"/>
        <a:defRPr kumimoji="1" sz="439" kern="1200">
          <a:solidFill>
            <a:schemeClr val="tx1"/>
          </a:solidFill>
          <a:latin typeface="+mn-lt"/>
          <a:ea typeface="+mn-ea"/>
          <a:cs typeface="+mn-cs"/>
        </a:defRPr>
      </a:lvl8pPr>
      <a:lvl9pPr marL="948621" indent="-55801" algn="l" defTabSz="223205" rtl="0" eaLnBrk="1" latinLnBrk="0" hangingPunct="1">
        <a:lnSpc>
          <a:spcPct val="90000"/>
        </a:lnSpc>
        <a:spcBef>
          <a:spcPts val="122"/>
        </a:spcBef>
        <a:buFont typeface="Arial" panose="020B0604020202020204" pitchFamily="34" charset="0"/>
        <a:buChar char="•"/>
        <a:defRPr kumimoji="1" sz="43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3205" rtl="0" eaLnBrk="1" latinLnBrk="0" hangingPunct="1">
        <a:defRPr kumimoji="1" sz="439" kern="1200">
          <a:solidFill>
            <a:schemeClr val="tx1"/>
          </a:solidFill>
          <a:latin typeface="+mn-lt"/>
          <a:ea typeface="+mn-ea"/>
          <a:cs typeface="+mn-cs"/>
        </a:defRPr>
      </a:lvl1pPr>
      <a:lvl2pPr marL="111603" algn="l" defTabSz="223205" rtl="0" eaLnBrk="1" latinLnBrk="0" hangingPunct="1">
        <a:defRPr kumimoji="1" sz="439" kern="1200">
          <a:solidFill>
            <a:schemeClr val="tx1"/>
          </a:solidFill>
          <a:latin typeface="+mn-lt"/>
          <a:ea typeface="+mn-ea"/>
          <a:cs typeface="+mn-cs"/>
        </a:defRPr>
      </a:lvl2pPr>
      <a:lvl3pPr marL="223205" algn="l" defTabSz="223205" rtl="0" eaLnBrk="1" latinLnBrk="0" hangingPunct="1">
        <a:defRPr kumimoji="1" sz="439" kern="1200">
          <a:solidFill>
            <a:schemeClr val="tx1"/>
          </a:solidFill>
          <a:latin typeface="+mn-lt"/>
          <a:ea typeface="+mn-ea"/>
          <a:cs typeface="+mn-cs"/>
        </a:defRPr>
      </a:lvl3pPr>
      <a:lvl4pPr marL="334808" algn="l" defTabSz="223205" rtl="0" eaLnBrk="1" latinLnBrk="0" hangingPunct="1">
        <a:defRPr kumimoji="1" sz="439" kern="1200">
          <a:solidFill>
            <a:schemeClr val="tx1"/>
          </a:solidFill>
          <a:latin typeface="+mn-lt"/>
          <a:ea typeface="+mn-ea"/>
          <a:cs typeface="+mn-cs"/>
        </a:defRPr>
      </a:lvl4pPr>
      <a:lvl5pPr marL="446410" algn="l" defTabSz="223205" rtl="0" eaLnBrk="1" latinLnBrk="0" hangingPunct="1">
        <a:defRPr kumimoji="1" sz="439" kern="1200">
          <a:solidFill>
            <a:schemeClr val="tx1"/>
          </a:solidFill>
          <a:latin typeface="+mn-lt"/>
          <a:ea typeface="+mn-ea"/>
          <a:cs typeface="+mn-cs"/>
        </a:defRPr>
      </a:lvl5pPr>
      <a:lvl6pPr marL="558013" algn="l" defTabSz="223205" rtl="0" eaLnBrk="1" latinLnBrk="0" hangingPunct="1">
        <a:defRPr kumimoji="1" sz="439" kern="1200">
          <a:solidFill>
            <a:schemeClr val="tx1"/>
          </a:solidFill>
          <a:latin typeface="+mn-lt"/>
          <a:ea typeface="+mn-ea"/>
          <a:cs typeface="+mn-cs"/>
        </a:defRPr>
      </a:lvl6pPr>
      <a:lvl7pPr marL="669615" algn="l" defTabSz="223205" rtl="0" eaLnBrk="1" latinLnBrk="0" hangingPunct="1">
        <a:defRPr kumimoji="1" sz="439" kern="1200">
          <a:solidFill>
            <a:schemeClr val="tx1"/>
          </a:solidFill>
          <a:latin typeface="+mn-lt"/>
          <a:ea typeface="+mn-ea"/>
          <a:cs typeface="+mn-cs"/>
        </a:defRPr>
      </a:lvl7pPr>
      <a:lvl8pPr marL="781218" algn="l" defTabSz="223205" rtl="0" eaLnBrk="1" latinLnBrk="0" hangingPunct="1">
        <a:defRPr kumimoji="1" sz="439" kern="1200">
          <a:solidFill>
            <a:schemeClr val="tx1"/>
          </a:solidFill>
          <a:latin typeface="+mn-lt"/>
          <a:ea typeface="+mn-ea"/>
          <a:cs typeface="+mn-cs"/>
        </a:defRPr>
      </a:lvl8pPr>
      <a:lvl9pPr marL="892820" algn="l" defTabSz="223205" rtl="0" eaLnBrk="1" latinLnBrk="0" hangingPunct="1">
        <a:defRPr kumimoji="1" sz="43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E47BCA16-5596-D613-C2E5-EC7137485921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0"/>
            <a:ext cx="2235200" cy="3340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85760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488421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1363184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テーマ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25</TotalTime>
  <Words>0</Words>
  <Application>Microsoft Macintosh PowerPoint</Application>
  <PresentationFormat>ユーザー設定</PresentationFormat>
  <Paragraphs>0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7" baseType="lpstr">
      <vt:lpstr>Aptos</vt:lpstr>
      <vt:lpstr>Aptos Display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都築　みどり</dc:creator>
  <cp:lastModifiedBy>都築　みどり</cp:lastModifiedBy>
  <cp:revision>7</cp:revision>
  <dcterms:created xsi:type="dcterms:W3CDTF">2025-10-02T10:38:23Z</dcterms:created>
  <dcterms:modified xsi:type="dcterms:W3CDTF">2025-10-04T07:28:16Z</dcterms:modified>
</cp:coreProperties>
</file>