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6" r:id="rId2"/>
    <p:sldId id="257" r:id="rId3"/>
    <p:sldId id="258" r:id="rId4"/>
  </p:sldIdLst>
  <p:sldSz cx="3419475" cy="2268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6" userDrawn="1">
          <p15:clr>
            <a:srgbClr val="A4A3A4"/>
          </p15:clr>
        </p15:guide>
        <p15:guide id="2" pos="10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66" d="100"/>
          <a:sy n="366" d="100"/>
        </p:scale>
        <p:origin x="240" y="176"/>
      </p:cViewPr>
      <p:guideLst>
        <p:guide orient="horz" pos="716"/>
        <p:guide pos="10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461" y="371263"/>
            <a:ext cx="2906554" cy="789787"/>
          </a:xfrm>
        </p:spPr>
        <p:txBody>
          <a:bodyPr anchor="b"/>
          <a:lstStyle>
            <a:lvl1pPr algn="ctr">
              <a:defRPr sz="198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191508"/>
            <a:ext cx="2564606" cy="547705"/>
          </a:xfrm>
        </p:spPr>
        <p:txBody>
          <a:bodyPr/>
          <a:lstStyle>
            <a:lvl1pPr marL="0" indent="0" algn="ctr">
              <a:buNone/>
              <a:defRPr sz="794"/>
            </a:lvl1pPr>
            <a:lvl2pPr marL="151242" indent="0" algn="ctr">
              <a:buNone/>
              <a:defRPr sz="662"/>
            </a:lvl2pPr>
            <a:lvl3pPr marL="302484" indent="0" algn="ctr">
              <a:buNone/>
              <a:defRPr sz="595"/>
            </a:lvl3pPr>
            <a:lvl4pPr marL="453725" indent="0" algn="ctr">
              <a:buNone/>
              <a:defRPr sz="529"/>
            </a:lvl4pPr>
            <a:lvl5pPr marL="604967" indent="0" algn="ctr">
              <a:buNone/>
              <a:defRPr sz="529"/>
            </a:lvl5pPr>
            <a:lvl6pPr marL="756209" indent="0" algn="ctr">
              <a:buNone/>
              <a:defRPr sz="529"/>
            </a:lvl6pPr>
            <a:lvl7pPr marL="907451" indent="0" algn="ctr">
              <a:buNone/>
              <a:defRPr sz="529"/>
            </a:lvl7pPr>
            <a:lvl8pPr marL="1058692" indent="0" algn="ctr">
              <a:buNone/>
              <a:defRPr sz="529"/>
            </a:lvl8pPr>
            <a:lvl9pPr marL="1209934" indent="0" algn="ctr">
              <a:buNone/>
              <a:defRPr sz="52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74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120779"/>
            <a:ext cx="737324" cy="192248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120779"/>
            <a:ext cx="2169229" cy="192248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64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147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565560"/>
            <a:ext cx="2949297" cy="943649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1518135"/>
            <a:ext cx="2949297" cy="496243"/>
          </a:xfrm>
        </p:spPr>
        <p:txBody>
          <a:bodyPr/>
          <a:lstStyle>
            <a:lvl1pPr marL="0" indent="0">
              <a:buNone/>
              <a:defRPr sz="794">
                <a:solidFill>
                  <a:schemeClr val="tx1">
                    <a:tint val="82000"/>
                  </a:schemeClr>
                </a:solidFill>
              </a:defRPr>
            </a:lvl1pPr>
            <a:lvl2pPr marL="151242" indent="0">
              <a:buNone/>
              <a:defRPr sz="662">
                <a:solidFill>
                  <a:schemeClr val="tx1">
                    <a:tint val="82000"/>
                  </a:schemeClr>
                </a:solidFill>
              </a:defRPr>
            </a:lvl2pPr>
            <a:lvl3pPr marL="302484" indent="0">
              <a:buNone/>
              <a:defRPr sz="595">
                <a:solidFill>
                  <a:schemeClr val="tx1">
                    <a:tint val="82000"/>
                  </a:schemeClr>
                </a:solidFill>
              </a:defRPr>
            </a:lvl3pPr>
            <a:lvl4pPr marL="453725" indent="0">
              <a:buNone/>
              <a:defRPr sz="529">
                <a:solidFill>
                  <a:schemeClr val="tx1">
                    <a:tint val="82000"/>
                  </a:schemeClr>
                </a:solidFill>
              </a:defRPr>
            </a:lvl4pPr>
            <a:lvl5pPr marL="604967" indent="0">
              <a:buNone/>
              <a:defRPr sz="529">
                <a:solidFill>
                  <a:schemeClr val="tx1">
                    <a:tint val="82000"/>
                  </a:schemeClr>
                </a:solidFill>
              </a:defRPr>
            </a:lvl5pPr>
            <a:lvl6pPr marL="756209" indent="0">
              <a:buNone/>
              <a:defRPr sz="529">
                <a:solidFill>
                  <a:schemeClr val="tx1">
                    <a:tint val="82000"/>
                  </a:schemeClr>
                </a:solidFill>
              </a:defRPr>
            </a:lvl6pPr>
            <a:lvl7pPr marL="907451" indent="0">
              <a:buNone/>
              <a:defRPr sz="529">
                <a:solidFill>
                  <a:schemeClr val="tx1">
                    <a:tint val="82000"/>
                  </a:schemeClr>
                </a:solidFill>
              </a:defRPr>
            </a:lvl7pPr>
            <a:lvl8pPr marL="1058692" indent="0">
              <a:buNone/>
              <a:defRPr sz="529">
                <a:solidFill>
                  <a:schemeClr val="tx1">
                    <a:tint val="82000"/>
                  </a:schemeClr>
                </a:solidFill>
              </a:defRPr>
            </a:lvl8pPr>
            <a:lvl9pPr marL="1209934" indent="0">
              <a:buNone/>
              <a:defRPr sz="52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450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603893"/>
            <a:ext cx="1453277" cy="14393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603893"/>
            <a:ext cx="1453277" cy="14393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540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20779"/>
            <a:ext cx="2949297" cy="4384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5" y="556107"/>
            <a:ext cx="1446598" cy="272539"/>
          </a:xfrm>
        </p:spPr>
        <p:txBody>
          <a:bodyPr anchor="b"/>
          <a:lstStyle>
            <a:lvl1pPr marL="0" indent="0">
              <a:buNone/>
              <a:defRPr sz="794" b="1"/>
            </a:lvl1pPr>
            <a:lvl2pPr marL="151242" indent="0">
              <a:buNone/>
              <a:defRPr sz="662" b="1"/>
            </a:lvl2pPr>
            <a:lvl3pPr marL="302484" indent="0">
              <a:buNone/>
              <a:defRPr sz="595" b="1"/>
            </a:lvl3pPr>
            <a:lvl4pPr marL="453725" indent="0">
              <a:buNone/>
              <a:defRPr sz="529" b="1"/>
            </a:lvl4pPr>
            <a:lvl5pPr marL="604967" indent="0">
              <a:buNone/>
              <a:defRPr sz="529" b="1"/>
            </a:lvl5pPr>
            <a:lvl6pPr marL="756209" indent="0">
              <a:buNone/>
              <a:defRPr sz="529" b="1"/>
            </a:lvl6pPr>
            <a:lvl7pPr marL="907451" indent="0">
              <a:buNone/>
              <a:defRPr sz="529" b="1"/>
            </a:lvl7pPr>
            <a:lvl8pPr marL="1058692" indent="0">
              <a:buNone/>
              <a:defRPr sz="529" b="1"/>
            </a:lvl8pPr>
            <a:lvl9pPr marL="1209934" indent="0">
              <a:buNone/>
              <a:defRPr sz="52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5" y="828647"/>
            <a:ext cx="1446598" cy="12188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10" y="556107"/>
            <a:ext cx="1453722" cy="272539"/>
          </a:xfrm>
        </p:spPr>
        <p:txBody>
          <a:bodyPr anchor="b"/>
          <a:lstStyle>
            <a:lvl1pPr marL="0" indent="0">
              <a:buNone/>
              <a:defRPr sz="794" b="1"/>
            </a:lvl1pPr>
            <a:lvl2pPr marL="151242" indent="0">
              <a:buNone/>
              <a:defRPr sz="662" b="1"/>
            </a:lvl2pPr>
            <a:lvl3pPr marL="302484" indent="0">
              <a:buNone/>
              <a:defRPr sz="595" b="1"/>
            </a:lvl3pPr>
            <a:lvl4pPr marL="453725" indent="0">
              <a:buNone/>
              <a:defRPr sz="529" b="1"/>
            </a:lvl4pPr>
            <a:lvl5pPr marL="604967" indent="0">
              <a:buNone/>
              <a:defRPr sz="529" b="1"/>
            </a:lvl5pPr>
            <a:lvl6pPr marL="756209" indent="0">
              <a:buNone/>
              <a:defRPr sz="529" b="1"/>
            </a:lvl6pPr>
            <a:lvl7pPr marL="907451" indent="0">
              <a:buNone/>
              <a:defRPr sz="529" b="1"/>
            </a:lvl7pPr>
            <a:lvl8pPr marL="1058692" indent="0">
              <a:buNone/>
              <a:defRPr sz="529" b="1"/>
            </a:lvl8pPr>
            <a:lvl9pPr marL="1209934" indent="0">
              <a:buNone/>
              <a:defRPr sz="52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10" y="828647"/>
            <a:ext cx="1453722" cy="12188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997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53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696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51236"/>
            <a:ext cx="1102870" cy="529326"/>
          </a:xfrm>
        </p:spPr>
        <p:txBody>
          <a:bodyPr anchor="b"/>
          <a:lstStyle>
            <a:lvl1pPr>
              <a:defRPr sz="10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326628"/>
            <a:ext cx="1731109" cy="1612132"/>
          </a:xfrm>
        </p:spPr>
        <p:txBody>
          <a:bodyPr/>
          <a:lstStyle>
            <a:lvl1pPr>
              <a:defRPr sz="1059"/>
            </a:lvl1pPr>
            <a:lvl2pPr>
              <a:defRPr sz="926"/>
            </a:lvl2pPr>
            <a:lvl3pPr>
              <a:defRPr sz="794"/>
            </a:lvl3pPr>
            <a:lvl4pPr>
              <a:defRPr sz="662"/>
            </a:lvl4pPr>
            <a:lvl5pPr>
              <a:defRPr sz="662"/>
            </a:lvl5pPr>
            <a:lvl6pPr>
              <a:defRPr sz="662"/>
            </a:lvl6pPr>
            <a:lvl7pPr>
              <a:defRPr sz="662"/>
            </a:lvl7pPr>
            <a:lvl8pPr>
              <a:defRPr sz="662"/>
            </a:lvl8pPr>
            <a:lvl9pPr>
              <a:defRPr sz="6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80561"/>
            <a:ext cx="1102870" cy="1260824"/>
          </a:xfrm>
        </p:spPr>
        <p:txBody>
          <a:bodyPr/>
          <a:lstStyle>
            <a:lvl1pPr marL="0" indent="0">
              <a:buNone/>
              <a:defRPr sz="529"/>
            </a:lvl1pPr>
            <a:lvl2pPr marL="151242" indent="0">
              <a:buNone/>
              <a:defRPr sz="463"/>
            </a:lvl2pPr>
            <a:lvl3pPr marL="302484" indent="0">
              <a:buNone/>
              <a:defRPr sz="397"/>
            </a:lvl3pPr>
            <a:lvl4pPr marL="453725" indent="0">
              <a:buNone/>
              <a:defRPr sz="331"/>
            </a:lvl4pPr>
            <a:lvl5pPr marL="604967" indent="0">
              <a:buNone/>
              <a:defRPr sz="331"/>
            </a:lvl5pPr>
            <a:lvl6pPr marL="756209" indent="0">
              <a:buNone/>
              <a:defRPr sz="331"/>
            </a:lvl6pPr>
            <a:lvl7pPr marL="907451" indent="0">
              <a:buNone/>
              <a:defRPr sz="331"/>
            </a:lvl7pPr>
            <a:lvl8pPr marL="1058692" indent="0">
              <a:buNone/>
              <a:defRPr sz="331"/>
            </a:lvl8pPr>
            <a:lvl9pPr marL="1209934" indent="0">
              <a:buNone/>
              <a:defRPr sz="3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73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51236"/>
            <a:ext cx="1102870" cy="529326"/>
          </a:xfrm>
        </p:spPr>
        <p:txBody>
          <a:bodyPr anchor="b"/>
          <a:lstStyle>
            <a:lvl1pPr>
              <a:defRPr sz="10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326628"/>
            <a:ext cx="1731109" cy="1612132"/>
          </a:xfrm>
        </p:spPr>
        <p:txBody>
          <a:bodyPr anchor="t"/>
          <a:lstStyle>
            <a:lvl1pPr marL="0" indent="0">
              <a:buNone/>
              <a:defRPr sz="1059"/>
            </a:lvl1pPr>
            <a:lvl2pPr marL="151242" indent="0">
              <a:buNone/>
              <a:defRPr sz="926"/>
            </a:lvl2pPr>
            <a:lvl3pPr marL="302484" indent="0">
              <a:buNone/>
              <a:defRPr sz="794"/>
            </a:lvl3pPr>
            <a:lvl4pPr marL="453725" indent="0">
              <a:buNone/>
              <a:defRPr sz="662"/>
            </a:lvl4pPr>
            <a:lvl5pPr marL="604967" indent="0">
              <a:buNone/>
              <a:defRPr sz="662"/>
            </a:lvl5pPr>
            <a:lvl6pPr marL="756209" indent="0">
              <a:buNone/>
              <a:defRPr sz="662"/>
            </a:lvl6pPr>
            <a:lvl7pPr marL="907451" indent="0">
              <a:buNone/>
              <a:defRPr sz="662"/>
            </a:lvl7pPr>
            <a:lvl8pPr marL="1058692" indent="0">
              <a:buNone/>
              <a:defRPr sz="662"/>
            </a:lvl8pPr>
            <a:lvl9pPr marL="1209934" indent="0">
              <a:buNone/>
              <a:defRPr sz="66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80561"/>
            <a:ext cx="1102870" cy="1260824"/>
          </a:xfrm>
        </p:spPr>
        <p:txBody>
          <a:bodyPr/>
          <a:lstStyle>
            <a:lvl1pPr marL="0" indent="0">
              <a:buNone/>
              <a:defRPr sz="529"/>
            </a:lvl1pPr>
            <a:lvl2pPr marL="151242" indent="0">
              <a:buNone/>
              <a:defRPr sz="463"/>
            </a:lvl2pPr>
            <a:lvl3pPr marL="302484" indent="0">
              <a:buNone/>
              <a:defRPr sz="397"/>
            </a:lvl3pPr>
            <a:lvl4pPr marL="453725" indent="0">
              <a:buNone/>
              <a:defRPr sz="331"/>
            </a:lvl4pPr>
            <a:lvl5pPr marL="604967" indent="0">
              <a:buNone/>
              <a:defRPr sz="331"/>
            </a:lvl5pPr>
            <a:lvl6pPr marL="756209" indent="0">
              <a:buNone/>
              <a:defRPr sz="331"/>
            </a:lvl6pPr>
            <a:lvl7pPr marL="907451" indent="0">
              <a:buNone/>
              <a:defRPr sz="331"/>
            </a:lvl7pPr>
            <a:lvl8pPr marL="1058692" indent="0">
              <a:buNone/>
              <a:defRPr sz="331"/>
            </a:lvl8pPr>
            <a:lvl9pPr marL="1209934" indent="0">
              <a:buNone/>
              <a:defRPr sz="3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98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120779"/>
            <a:ext cx="2949297" cy="438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603893"/>
            <a:ext cx="2949297" cy="1439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2102599"/>
            <a:ext cx="769382" cy="120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2102599"/>
            <a:ext cx="1154073" cy="120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2102599"/>
            <a:ext cx="769382" cy="120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4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302484" rtl="0" eaLnBrk="1" latinLnBrk="0" hangingPunct="1">
        <a:lnSpc>
          <a:spcPct val="90000"/>
        </a:lnSpc>
        <a:spcBef>
          <a:spcPct val="0"/>
        </a:spcBef>
        <a:buNone/>
        <a:defRPr kumimoji="1" sz="1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21" indent="-75621" algn="l" defTabSz="302484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26863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794" kern="1200">
          <a:solidFill>
            <a:schemeClr val="tx1"/>
          </a:solidFill>
          <a:latin typeface="+mn-lt"/>
          <a:ea typeface="+mn-ea"/>
          <a:cs typeface="+mn-cs"/>
        </a:defRPr>
      </a:lvl2pPr>
      <a:lvl3pPr marL="378104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662" kern="1200">
          <a:solidFill>
            <a:schemeClr val="tx1"/>
          </a:solidFill>
          <a:latin typeface="+mn-lt"/>
          <a:ea typeface="+mn-ea"/>
          <a:cs typeface="+mn-cs"/>
        </a:defRPr>
      </a:lvl3pPr>
      <a:lvl4pPr marL="529346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4pPr>
      <a:lvl5pPr marL="680588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5pPr>
      <a:lvl6pPr marL="831830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6pPr>
      <a:lvl7pPr marL="983071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7pPr>
      <a:lvl8pPr marL="1134313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8pPr>
      <a:lvl9pPr marL="1285555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1pPr>
      <a:lvl2pPr marL="151242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2pPr>
      <a:lvl3pPr marL="302484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3pPr>
      <a:lvl4pPr marL="453725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4pPr>
      <a:lvl5pPr marL="604967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5pPr>
      <a:lvl6pPr marL="756209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6pPr>
      <a:lvl7pPr marL="907451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7pPr>
      <a:lvl8pPr marL="1058692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8pPr>
      <a:lvl9pPr marL="1209934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427200" cy="226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9</cp:revision>
  <dcterms:created xsi:type="dcterms:W3CDTF">2025-10-02T10:38:23Z</dcterms:created>
  <dcterms:modified xsi:type="dcterms:W3CDTF">2025-10-07T06:55:35Z</dcterms:modified>
</cp:coreProperties>
</file>