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2268538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9" userDrawn="1">
          <p15:clr>
            <a:srgbClr val="A4A3A4"/>
          </p15:clr>
        </p15:guide>
        <p15:guide id="2" pos="7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3" d="100"/>
          <a:sy n="243" d="100"/>
        </p:scale>
        <p:origin x="3656" y="184"/>
      </p:cViewPr>
      <p:guideLst>
        <p:guide orient="horz" pos="1079"/>
        <p:guide pos="7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141" y="559623"/>
            <a:ext cx="1928257" cy="1190484"/>
          </a:xfrm>
        </p:spPr>
        <p:txBody>
          <a:bodyPr anchor="b"/>
          <a:lstStyle>
            <a:lvl1pPr algn="ctr">
              <a:defRPr sz="1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3567" y="1796016"/>
            <a:ext cx="1701404" cy="825581"/>
          </a:xfrm>
        </p:spPr>
        <p:txBody>
          <a:bodyPr/>
          <a:lstStyle>
            <a:lvl1pPr marL="0" indent="0" algn="ctr">
              <a:buNone/>
              <a:defRPr sz="595"/>
            </a:lvl1pPr>
            <a:lvl2pPr marL="113431" indent="0" algn="ctr">
              <a:buNone/>
              <a:defRPr sz="496"/>
            </a:lvl2pPr>
            <a:lvl3pPr marL="226863" indent="0" algn="ctr">
              <a:buNone/>
              <a:defRPr sz="447"/>
            </a:lvl3pPr>
            <a:lvl4pPr marL="340294" indent="0" algn="ctr">
              <a:buNone/>
              <a:defRPr sz="397"/>
            </a:lvl4pPr>
            <a:lvl5pPr marL="453725" indent="0" algn="ctr">
              <a:buNone/>
              <a:defRPr sz="397"/>
            </a:lvl5pPr>
            <a:lvl6pPr marL="567157" indent="0" algn="ctr">
              <a:buNone/>
              <a:defRPr sz="397"/>
            </a:lvl6pPr>
            <a:lvl7pPr marL="680588" indent="0" algn="ctr">
              <a:buNone/>
              <a:defRPr sz="397"/>
            </a:lvl7pPr>
            <a:lvl8pPr marL="794019" indent="0" algn="ctr">
              <a:buNone/>
              <a:defRPr sz="397"/>
            </a:lvl8pPr>
            <a:lvl9pPr marL="907451" indent="0" algn="ctr">
              <a:buNone/>
              <a:defRPr sz="3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07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2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23422" y="182055"/>
            <a:ext cx="489154" cy="289784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5962" y="182055"/>
            <a:ext cx="1439104" cy="289784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77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88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" y="852495"/>
            <a:ext cx="1956614" cy="1422406"/>
          </a:xfrm>
        </p:spPr>
        <p:txBody>
          <a:bodyPr anchor="b"/>
          <a:lstStyle>
            <a:lvl1pPr>
              <a:defRPr sz="1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781" y="2288358"/>
            <a:ext cx="1956614" cy="748010"/>
          </a:xfrm>
        </p:spPr>
        <p:txBody>
          <a:bodyPr/>
          <a:lstStyle>
            <a:lvl1pPr marL="0" indent="0">
              <a:buNone/>
              <a:defRPr sz="595">
                <a:solidFill>
                  <a:schemeClr val="tx1">
                    <a:tint val="82000"/>
                  </a:schemeClr>
                </a:solidFill>
              </a:defRPr>
            </a:lvl1pPr>
            <a:lvl2pPr marL="113431" indent="0">
              <a:buNone/>
              <a:defRPr sz="496">
                <a:solidFill>
                  <a:schemeClr val="tx1">
                    <a:tint val="82000"/>
                  </a:schemeClr>
                </a:solidFill>
              </a:defRPr>
            </a:lvl2pPr>
            <a:lvl3pPr marL="226863" indent="0">
              <a:buNone/>
              <a:defRPr sz="447">
                <a:solidFill>
                  <a:schemeClr val="tx1">
                    <a:tint val="82000"/>
                  </a:schemeClr>
                </a:solidFill>
              </a:defRPr>
            </a:lvl3pPr>
            <a:lvl4pPr marL="340294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4pPr>
            <a:lvl5pPr marL="453725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5pPr>
            <a:lvl6pPr marL="567157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6pPr>
            <a:lvl7pPr marL="680588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7pPr>
            <a:lvl8pPr marL="794019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8pPr>
            <a:lvl9pPr marL="907451" indent="0">
              <a:buNone/>
              <a:defRPr sz="3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67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962" y="910277"/>
            <a:ext cx="964129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8447" y="910277"/>
            <a:ext cx="964129" cy="2169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0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182056"/>
            <a:ext cx="1956614" cy="6609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58" y="838246"/>
            <a:ext cx="959698" cy="410812"/>
          </a:xfrm>
        </p:spPr>
        <p:txBody>
          <a:bodyPr anchor="b"/>
          <a:lstStyle>
            <a:lvl1pPr marL="0" indent="0">
              <a:buNone/>
              <a:defRPr sz="595" b="1"/>
            </a:lvl1pPr>
            <a:lvl2pPr marL="113431" indent="0">
              <a:buNone/>
              <a:defRPr sz="496" b="1"/>
            </a:lvl2pPr>
            <a:lvl3pPr marL="226863" indent="0">
              <a:buNone/>
              <a:defRPr sz="447" b="1"/>
            </a:lvl3pPr>
            <a:lvl4pPr marL="340294" indent="0">
              <a:buNone/>
              <a:defRPr sz="397" b="1"/>
            </a:lvl4pPr>
            <a:lvl5pPr marL="453725" indent="0">
              <a:buNone/>
              <a:defRPr sz="397" b="1"/>
            </a:lvl5pPr>
            <a:lvl6pPr marL="567157" indent="0">
              <a:buNone/>
              <a:defRPr sz="397" b="1"/>
            </a:lvl6pPr>
            <a:lvl7pPr marL="680588" indent="0">
              <a:buNone/>
              <a:defRPr sz="397" b="1"/>
            </a:lvl7pPr>
            <a:lvl8pPr marL="794019" indent="0">
              <a:buNone/>
              <a:defRPr sz="397" b="1"/>
            </a:lvl8pPr>
            <a:lvl9pPr marL="907451" indent="0">
              <a:buNone/>
              <a:defRPr sz="3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58" y="1249058"/>
            <a:ext cx="959698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48448" y="838246"/>
            <a:ext cx="964424" cy="410812"/>
          </a:xfrm>
        </p:spPr>
        <p:txBody>
          <a:bodyPr anchor="b"/>
          <a:lstStyle>
            <a:lvl1pPr marL="0" indent="0">
              <a:buNone/>
              <a:defRPr sz="595" b="1"/>
            </a:lvl1pPr>
            <a:lvl2pPr marL="113431" indent="0">
              <a:buNone/>
              <a:defRPr sz="496" b="1"/>
            </a:lvl2pPr>
            <a:lvl3pPr marL="226863" indent="0">
              <a:buNone/>
              <a:defRPr sz="447" b="1"/>
            </a:lvl3pPr>
            <a:lvl4pPr marL="340294" indent="0">
              <a:buNone/>
              <a:defRPr sz="397" b="1"/>
            </a:lvl4pPr>
            <a:lvl5pPr marL="453725" indent="0">
              <a:buNone/>
              <a:defRPr sz="397" b="1"/>
            </a:lvl5pPr>
            <a:lvl6pPr marL="567157" indent="0">
              <a:buNone/>
              <a:defRPr sz="397" b="1"/>
            </a:lvl6pPr>
            <a:lvl7pPr marL="680588" indent="0">
              <a:buNone/>
              <a:defRPr sz="397" b="1"/>
            </a:lvl7pPr>
            <a:lvl8pPr marL="794019" indent="0">
              <a:buNone/>
              <a:defRPr sz="397" b="1"/>
            </a:lvl8pPr>
            <a:lvl9pPr marL="907451" indent="0">
              <a:buNone/>
              <a:defRPr sz="3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48448" y="1249058"/>
            <a:ext cx="964424" cy="18371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6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8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227965"/>
            <a:ext cx="731663" cy="797878"/>
          </a:xfrm>
        </p:spPr>
        <p:txBody>
          <a:bodyPr anchor="b"/>
          <a:lstStyle>
            <a:lvl1pPr>
              <a:defRPr sz="7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424" y="492342"/>
            <a:ext cx="1148447" cy="2430044"/>
          </a:xfrm>
        </p:spPr>
        <p:txBody>
          <a:bodyPr/>
          <a:lstStyle>
            <a:lvl1pPr>
              <a:defRPr sz="794"/>
            </a:lvl1pPr>
            <a:lvl2pPr>
              <a:defRPr sz="695"/>
            </a:lvl2pPr>
            <a:lvl3pPr>
              <a:defRPr sz="595"/>
            </a:lvl3pPr>
            <a:lvl4pPr>
              <a:defRPr sz="496"/>
            </a:lvl4pPr>
            <a:lvl5pPr>
              <a:defRPr sz="496"/>
            </a:lvl5pPr>
            <a:lvl6pPr>
              <a:defRPr sz="496"/>
            </a:lvl6pPr>
            <a:lvl7pPr>
              <a:defRPr sz="496"/>
            </a:lvl7pPr>
            <a:lvl8pPr>
              <a:defRPr sz="496"/>
            </a:lvl8pPr>
            <a:lvl9pPr>
              <a:defRPr sz="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57" y="1025843"/>
            <a:ext cx="731663" cy="1900500"/>
          </a:xfrm>
        </p:spPr>
        <p:txBody>
          <a:bodyPr/>
          <a:lstStyle>
            <a:lvl1pPr marL="0" indent="0">
              <a:buNone/>
              <a:defRPr sz="397"/>
            </a:lvl1pPr>
            <a:lvl2pPr marL="113431" indent="0">
              <a:buNone/>
              <a:defRPr sz="347"/>
            </a:lvl2pPr>
            <a:lvl3pPr marL="226863" indent="0">
              <a:buNone/>
              <a:defRPr sz="298"/>
            </a:lvl3pPr>
            <a:lvl4pPr marL="340294" indent="0">
              <a:buNone/>
              <a:defRPr sz="248"/>
            </a:lvl4pPr>
            <a:lvl5pPr marL="453725" indent="0">
              <a:buNone/>
              <a:defRPr sz="248"/>
            </a:lvl5pPr>
            <a:lvl6pPr marL="567157" indent="0">
              <a:buNone/>
              <a:defRPr sz="248"/>
            </a:lvl6pPr>
            <a:lvl7pPr marL="680588" indent="0">
              <a:buNone/>
              <a:defRPr sz="248"/>
            </a:lvl7pPr>
            <a:lvl8pPr marL="794019" indent="0">
              <a:buNone/>
              <a:defRPr sz="248"/>
            </a:lvl8pPr>
            <a:lvl9pPr marL="907451" indent="0">
              <a:buNone/>
              <a:defRPr sz="2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46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227965"/>
            <a:ext cx="731663" cy="797878"/>
          </a:xfrm>
        </p:spPr>
        <p:txBody>
          <a:bodyPr anchor="b"/>
          <a:lstStyle>
            <a:lvl1pPr>
              <a:defRPr sz="7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4424" y="492342"/>
            <a:ext cx="1148447" cy="2430044"/>
          </a:xfrm>
        </p:spPr>
        <p:txBody>
          <a:bodyPr anchor="t"/>
          <a:lstStyle>
            <a:lvl1pPr marL="0" indent="0">
              <a:buNone/>
              <a:defRPr sz="794"/>
            </a:lvl1pPr>
            <a:lvl2pPr marL="113431" indent="0">
              <a:buNone/>
              <a:defRPr sz="695"/>
            </a:lvl2pPr>
            <a:lvl3pPr marL="226863" indent="0">
              <a:buNone/>
              <a:defRPr sz="595"/>
            </a:lvl3pPr>
            <a:lvl4pPr marL="340294" indent="0">
              <a:buNone/>
              <a:defRPr sz="496"/>
            </a:lvl4pPr>
            <a:lvl5pPr marL="453725" indent="0">
              <a:buNone/>
              <a:defRPr sz="496"/>
            </a:lvl5pPr>
            <a:lvl6pPr marL="567157" indent="0">
              <a:buNone/>
              <a:defRPr sz="496"/>
            </a:lvl6pPr>
            <a:lvl7pPr marL="680588" indent="0">
              <a:buNone/>
              <a:defRPr sz="496"/>
            </a:lvl7pPr>
            <a:lvl8pPr marL="794019" indent="0">
              <a:buNone/>
              <a:defRPr sz="496"/>
            </a:lvl8pPr>
            <a:lvl9pPr marL="907451" indent="0">
              <a:buNone/>
              <a:defRPr sz="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57" y="1025843"/>
            <a:ext cx="731663" cy="1900500"/>
          </a:xfrm>
        </p:spPr>
        <p:txBody>
          <a:bodyPr/>
          <a:lstStyle>
            <a:lvl1pPr marL="0" indent="0">
              <a:buNone/>
              <a:defRPr sz="397"/>
            </a:lvl1pPr>
            <a:lvl2pPr marL="113431" indent="0">
              <a:buNone/>
              <a:defRPr sz="347"/>
            </a:lvl2pPr>
            <a:lvl3pPr marL="226863" indent="0">
              <a:buNone/>
              <a:defRPr sz="298"/>
            </a:lvl3pPr>
            <a:lvl4pPr marL="340294" indent="0">
              <a:buNone/>
              <a:defRPr sz="248"/>
            </a:lvl4pPr>
            <a:lvl5pPr marL="453725" indent="0">
              <a:buNone/>
              <a:defRPr sz="248"/>
            </a:lvl5pPr>
            <a:lvl6pPr marL="567157" indent="0">
              <a:buNone/>
              <a:defRPr sz="248"/>
            </a:lvl6pPr>
            <a:lvl7pPr marL="680588" indent="0">
              <a:buNone/>
              <a:defRPr sz="248"/>
            </a:lvl7pPr>
            <a:lvl8pPr marL="794019" indent="0">
              <a:buNone/>
              <a:defRPr sz="248"/>
            </a:lvl8pPr>
            <a:lvl9pPr marL="907451" indent="0">
              <a:buNone/>
              <a:defRPr sz="2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129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962" y="182056"/>
            <a:ext cx="1956614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62" y="910277"/>
            <a:ext cx="1956614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5962" y="3169348"/>
            <a:ext cx="510421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1453" y="3169348"/>
            <a:ext cx="765632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2155" y="3169348"/>
            <a:ext cx="510421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87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26863" rtl="0" eaLnBrk="1" latinLnBrk="0" hangingPunct="1">
        <a:lnSpc>
          <a:spcPct val="90000"/>
        </a:lnSpc>
        <a:spcBef>
          <a:spcPct val="0"/>
        </a:spcBef>
        <a:buNone/>
        <a:defRPr kumimoji="1" sz="10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16" indent="-56716" algn="l" defTabSz="226863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695" kern="1200">
          <a:solidFill>
            <a:schemeClr val="tx1"/>
          </a:solidFill>
          <a:latin typeface="+mn-lt"/>
          <a:ea typeface="+mn-ea"/>
          <a:cs typeface="+mn-cs"/>
        </a:defRPr>
      </a:lvl1pPr>
      <a:lvl2pPr marL="170147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2pPr>
      <a:lvl3pPr marL="283578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97010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4pPr>
      <a:lvl5pPr marL="510441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5pPr>
      <a:lvl6pPr marL="623872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6pPr>
      <a:lvl7pPr marL="737304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7pPr>
      <a:lvl8pPr marL="850735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8pPr>
      <a:lvl9pPr marL="964166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1pPr>
      <a:lvl2pPr marL="113431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2pPr>
      <a:lvl3pPr marL="226863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3pPr>
      <a:lvl4pPr marL="340294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4pPr>
      <a:lvl5pPr marL="453725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5pPr>
      <a:lvl6pPr marL="567157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6pPr>
      <a:lvl7pPr marL="680588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7pPr>
      <a:lvl8pPr marL="794019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8pPr>
      <a:lvl9pPr marL="907451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2606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2025-10-07T06:53:50Z</dcterms:modified>
</cp:coreProperties>
</file>