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  <p:sldId id="258" r:id="rId4"/>
  </p:sldIdLst>
  <p:sldSz cx="3095625" cy="233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8" userDrawn="1">
          <p15:clr>
            <a:srgbClr val="A4A3A4"/>
          </p15:clr>
        </p15:guide>
        <p15:guide id="2" pos="9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56" d="100"/>
          <a:sy n="356" d="100"/>
        </p:scale>
        <p:origin x="712" y="168"/>
      </p:cViewPr>
      <p:guideLst>
        <p:guide orient="horz" pos="738"/>
        <p:guide pos="9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172" y="382954"/>
            <a:ext cx="2631281" cy="814658"/>
          </a:xfrm>
        </p:spPr>
        <p:txBody>
          <a:bodyPr anchor="b"/>
          <a:lstStyle>
            <a:lvl1pPr algn="ctr">
              <a:defRPr sz="203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6953" y="1229029"/>
            <a:ext cx="2321719" cy="564952"/>
          </a:xfrm>
        </p:spPr>
        <p:txBody>
          <a:bodyPr/>
          <a:lstStyle>
            <a:lvl1pPr marL="0" indent="0" algn="ctr">
              <a:buNone/>
              <a:defRPr sz="812"/>
            </a:lvl1pPr>
            <a:lvl2pPr marL="154762" indent="0" algn="ctr">
              <a:buNone/>
              <a:defRPr sz="677"/>
            </a:lvl2pPr>
            <a:lvl3pPr marL="309524" indent="0" algn="ctr">
              <a:buNone/>
              <a:defRPr sz="609"/>
            </a:lvl3pPr>
            <a:lvl4pPr marL="464287" indent="0" algn="ctr">
              <a:buNone/>
              <a:defRPr sz="542"/>
            </a:lvl4pPr>
            <a:lvl5pPr marL="619049" indent="0" algn="ctr">
              <a:buNone/>
              <a:defRPr sz="542"/>
            </a:lvl5pPr>
            <a:lvl6pPr marL="773811" indent="0" algn="ctr">
              <a:buNone/>
              <a:defRPr sz="542"/>
            </a:lvl6pPr>
            <a:lvl7pPr marL="928573" indent="0" algn="ctr">
              <a:buNone/>
              <a:defRPr sz="542"/>
            </a:lvl7pPr>
            <a:lvl8pPr marL="1083335" indent="0" algn="ctr">
              <a:buNone/>
              <a:defRPr sz="542"/>
            </a:lvl8pPr>
            <a:lvl9pPr marL="1238098" indent="0" algn="ctr">
              <a:buNone/>
              <a:defRPr sz="542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887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744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15307" y="124582"/>
            <a:ext cx="667494" cy="19830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2824" y="124582"/>
            <a:ext cx="1963787" cy="198302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83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23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212" y="583370"/>
            <a:ext cx="2669977" cy="973364"/>
          </a:xfrm>
        </p:spPr>
        <p:txBody>
          <a:bodyPr anchor="b"/>
          <a:lstStyle>
            <a:lvl1pPr>
              <a:defRPr sz="203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212" y="1565942"/>
            <a:ext cx="2669977" cy="511869"/>
          </a:xfrm>
        </p:spPr>
        <p:txBody>
          <a:bodyPr/>
          <a:lstStyle>
            <a:lvl1pPr marL="0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1pPr>
            <a:lvl2pPr marL="154762" indent="0">
              <a:buNone/>
              <a:defRPr sz="677">
                <a:solidFill>
                  <a:schemeClr val="tx1">
                    <a:tint val="82000"/>
                  </a:schemeClr>
                </a:solidFill>
              </a:defRPr>
            </a:lvl2pPr>
            <a:lvl3pPr marL="309524" indent="0">
              <a:buNone/>
              <a:defRPr sz="609">
                <a:solidFill>
                  <a:schemeClr val="tx1">
                    <a:tint val="82000"/>
                  </a:schemeClr>
                </a:solidFill>
              </a:defRPr>
            </a:lvl3pPr>
            <a:lvl4pPr marL="464287" indent="0">
              <a:buNone/>
              <a:defRPr sz="542">
                <a:solidFill>
                  <a:schemeClr val="tx1">
                    <a:tint val="82000"/>
                  </a:schemeClr>
                </a:solidFill>
              </a:defRPr>
            </a:lvl4pPr>
            <a:lvl5pPr marL="619049" indent="0">
              <a:buNone/>
              <a:defRPr sz="542">
                <a:solidFill>
                  <a:schemeClr val="tx1">
                    <a:tint val="82000"/>
                  </a:schemeClr>
                </a:solidFill>
              </a:defRPr>
            </a:lvl5pPr>
            <a:lvl6pPr marL="773811" indent="0">
              <a:buNone/>
              <a:defRPr sz="542">
                <a:solidFill>
                  <a:schemeClr val="tx1">
                    <a:tint val="82000"/>
                  </a:schemeClr>
                </a:solidFill>
              </a:defRPr>
            </a:lvl6pPr>
            <a:lvl7pPr marL="928573" indent="0">
              <a:buNone/>
              <a:defRPr sz="542">
                <a:solidFill>
                  <a:schemeClr val="tx1">
                    <a:tint val="82000"/>
                  </a:schemeClr>
                </a:solidFill>
              </a:defRPr>
            </a:lvl7pPr>
            <a:lvl8pPr marL="1083335" indent="0">
              <a:buNone/>
              <a:defRPr sz="542">
                <a:solidFill>
                  <a:schemeClr val="tx1">
                    <a:tint val="82000"/>
                  </a:schemeClr>
                </a:solidFill>
              </a:defRPr>
            </a:lvl8pPr>
            <a:lvl9pPr marL="1238098" indent="0">
              <a:buNone/>
              <a:defRPr sz="54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73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2824" y="622910"/>
            <a:ext cx="1315641" cy="148469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7160" y="622910"/>
            <a:ext cx="1315641" cy="148469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165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24583"/>
            <a:ext cx="2669977" cy="45228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228" y="573619"/>
            <a:ext cx="1309594" cy="281122"/>
          </a:xfrm>
        </p:spPr>
        <p:txBody>
          <a:bodyPr anchor="b"/>
          <a:lstStyle>
            <a:lvl1pPr marL="0" indent="0">
              <a:buNone/>
              <a:defRPr sz="812" b="1"/>
            </a:lvl1pPr>
            <a:lvl2pPr marL="154762" indent="0">
              <a:buNone/>
              <a:defRPr sz="677" b="1"/>
            </a:lvl2pPr>
            <a:lvl3pPr marL="309524" indent="0">
              <a:buNone/>
              <a:defRPr sz="609" b="1"/>
            </a:lvl3pPr>
            <a:lvl4pPr marL="464287" indent="0">
              <a:buNone/>
              <a:defRPr sz="542" b="1"/>
            </a:lvl4pPr>
            <a:lvl5pPr marL="619049" indent="0">
              <a:buNone/>
              <a:defRPr sz="542" b="1"/>
            </a:lvl5pPr>
            <a:lvl6pPr marL="773811" indent="0">
              <a:buNone/>
              <a:defRPr sz="542" b="1"/>
            </a:lvl6pPr>
            <a:lvl7pPr marL="928573" indent="0">
              <a:buNone/>
              <a:defRPr sz="542" b="1"/>
            </a:lvl7pPr>
            <a:lvl8pPr marL="1083335" indent="0">
              <a:buNone/>
              <a:defRPr sz="542" b="1"/>
            </a:lvl8pPr>
            <a:lvl9pPr marL="1238098" indent="0">
              <a:buNone/>
              <a:defRPr sz="54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228" y="854741"/>
            <a:ext cx="1309594" cy="12571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67160" y="573619"/>
            <a:ext cx="1316044" cy="281122"/>
          </a:xfrm>
        </p:spPr>
        <p:txBody>
          <a:bodyPr anchor="b"/>
          <a:lstStyle>
            <a:lvl1pPr marL="0" indent="0">
              <a:buNone/>
              <a:defRPr sz="812" b="1"/>
            </a:lvl1pPr>
            <a:lvl2pPr marL="154762" indent="0">
              <a:buNone/>
              <a:defRPr sz="677" b="1"/>
            </a:lvl2pPr>
            <a:lvl3pPr marL="309524" indent="0">
              <a:buNone/>
              <a:defRPr sz="609" b="1"/>
            </a:lvl3pPr>
            <a:lvl4pPr marL="464287" indent="0">
              <a:buNone/>
              <a:defRPr sz="542" b="1"/>
            </a:lvl4pPr>
            <a:lvl5pPr marL="619049" indent="0">
              <a:buNone/>
              <a:defRPr sz="542" b="1"/>
            </a:lvl5pPr>
            <a:lvl6pPr marL="773811" indent="0">
              <a:buNone/>
              <a:defRPr sz="542" b="1"/>
            </a:lvl6pPr>
            <a:lvl7pPr marL="928573" indent="0">
              <a:buNone/>
              <a:defRPr sz="542" b="1"/>
            </a:lvl7pPr>
            <a:lvl8pPr marL="1083335" indent="0">
              <a:buNone/>
              <a:defRPr sz="542" b="1"/>
            </a:lvl8pPr>
            <a:lvl9pPr marL="1238098" indent="0">
              <a:buNone/>
              <a:defRPr sz="54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67160" y="854741"/>
            <a:ext cx="1316044" cy="12571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081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419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072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55998"/>
            <a:ext cx="998420" cy="545994"/>
          </a:xfrm>
        </p:spPr>
        <p:txBody>
          <a:bodyPr anchor="b"/>
          <a:lstStyle>
            <a:lvl1pPr>
              <a:defRPr sz="108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6044" y="336914"/>
            <a:ext cx="1567160" cy="1662899"/>
          </a:xfrm>
        </p:spPr>
        <p:txBody>
          <a:bodyPr/>
          <a:lstStyle>
            <a:lvl1pPr>
              <a:defRPr sz="1083"/>
            </a:lvl1pPr>
            <a:lvl2pPr>
              <a:defRPr sz="948"/>
            </a:lvl2pPr>
            <a:lvl3pPr>
              <a:defRPr sz="812"/>
            </a:lvl3pPr>
            <a:lvl4pPr>
              <a:defRPr sz="677"/>
            </a:lvl4pPr>
            <a:lvl5pPr>
              <a:defRPr sz="677"/>
            </a:lvl5pPr>
            <a:lvl6pPr>
              <a:defRPr sz="677"/>
            </a:lvl6pPr>
            <a:lvl7pPr>
              <a:defRPr sz="677"/>
            </a:lvl7pPr>
            <a:lvl8pPr>
              <a:defRPr sz="677"/>
            </a:lvl8pPr>
            <a:lvl9pPr>
              <a:defRPr sz="6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227" y="701992"/>
            <a:ext cx="998420" cy="1300528"/>
          </a:xfrm>
        </p:spPr>
        <p:txBody>
          <a:bodyPr/>
          <a:lstStyle>
            <a:lvl1pPr marL="0" indent="0">
              <a:buNone/>
              <a:defRPr sz="542"/>
            </a:lvl1pPr>
            <a:lvl2pPr marL="154762" indent="0">
              <a:buNone/>
              <a:defRPr sz="474"/>
            </a:lvl2pPr>
            <a:lvl3pPr marL="309524" indent="0">
              <a:buNone/>
              <a:defRPr sz="406"/>
            </a:lvl3pPr>
            <a:lvl4pPr marL="464287" indent="0">
              <a:buNone/>
              <a:defRPr sz="339"/>
            </a:lvl4pPr>
            <a:lvl5pPr marL="619049" indent="0">
              <a:buNone/>
              <a:defRPr sz="339"/>
            </a:lvl5pPr>
            <a:lvl6pPr marL="773811" indent="0">
              <a:buNone/>
              <a:defRPr sz="339"/>
            </a:lvl6pPr>
            <a:lvl7pPr marL="928573" indent="0">
              <a:buNone/>
              <a:defRPr sz="339"/>
            </a:lvl7pPr>
            <a:lvl8pPr marL="1083335" indent="0">
              <a:buNone/>
              <a:defRPr sz="339"/>
            </a:lvl8pPr>
            <a:lvl9pPr marL="1238098" indent="0">
              <a:buNone/>
              <a:defRPr sz="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777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55998"/>
            <a:ext cx="998420" cy="545994"/>
          </a:xfrm>
        </p:spPr>
        <p:txBody>
          <a:bodyPr anchor="b"/>
          <a:lstStyle>
            <a:lvl1pPr>
              <a:defRPr sz="108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16044" y="336914"/>
            <a:ext cx="1567160" cy="1662899"/>
          </a:xfrm>
        </p:spPr>
        <p:txBody>
          <a:bodyPr anchor="t"/>
          <a:lstStyle>
            <a:lvl1pPr marL="0" indent="0">
              <a:buNone/>
              <a:defRPr sz="1083"/>
            </a:lvl1pPr>
            <a:lvl2pPr marL="154762" indent="0">
              <a:buNone/>
              <a:defRPr sz="948"/>
            </a:lvl2pPr>
            <a:lvl3pPr marL="309524" indent="0">
              <a:buNone/>
              <a:defRPr sz="812"/>
            </a:lvl3pPr>
            <a:lvl4pPr marL="464287" indent="0">
              <a:buNone/>
              <a:defRPr sz="677"/>
            </a:lvl4pPr>
            <a:lvl5pPr marL="619049" indent="0">
              <a:buNone/>
              <a:defRPr sz="677"/>
            </a:lvl5pPr>
            <a:lvl6pPr marL="773811" indent="0">
              <a:buNone/>
              <a:defRPr sz="677"/>
            </a:lvl6pPr>
            <a:lvl7pPr marL="928573" indent="0">
              <a:buNone/>
              <a:defRPr sz="677"/>
            </a:lvl7pPr>
            <a:lvl8pPr marL="1083335" indent="0">
              <a:buNone/>
              <a:defRPr sz="677"/>
            </a:lvl8pPr>
            <a:lvl9pPr marL="1238098" indent="0">
              <a:buNone/>
              <a:defRPr sz="67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227" y="701992"/>
            <a:ext cx="998420" cy="1300528"/>
          </a:xfrm>
        </p:spPr>
        <p:txBody>
          <a:bodyPr/>
          <a:lstStyle>
            <a:lvl1pPr marL="0" indent="0">
              <a:buNone/>
              <a:defRPr sz="542"/>
            </a:lvl1pPr>
            <a:lvl2pPr marL="154762" indent="0">
              <a:buNone/>
              <a:defRPr sz="474"/>
            </a:lvl2pPr>
            <a:lvl3pPr marL="309524" indent="0">
              <a:buNone/>
              <a:defRPr sz="406"/>
            </a:lvl3pPr>
            <a:lvl4pPr marL="464287" indent="0">
              <a:buNone/>
              <a:defRPr sz="339"/>
            </a:lvl4pPr>
            <a:lvl5pPr marL="619049" indent="0">
              <a:buNone/>
              <a:defRPr sz="339"/>
            </a:lvl5pPr>
            <a:lvl6pPr marL="773811" indent="0">
              <a:buNone/>
              <a:defRPr sz="339"/>
            </a:lvl6pPr>
            <a:lvl7pPr marL="928573" indent="0">
              <a:buNone/>
              <a:defRPr sz="339"/>
            </a:lvl7pPr>
            <a:lvl8pPr marL="1083335" indent="0">
              <a:buNone/>
              <a:defRPr sz="339"/>
            </a:lvl8pPr>
            <a:lvl9pPr marL="1238098" indent="0">
              <a:buNone/>
              <a:defRPr sz="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470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2824" y="124583"/>
            <a:ext cx="2669977" cy="452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824" y="622910"/>
            <a:ext cx="2669977" cy="1484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2824" y="2168811"/>
            <a:ext cx="696516" cy="1245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25426" y="2168811"/>
            <a:ext cx="1044773" cy="1245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86285" y="2168811"/>
            <a:ext cx="696516" cy="1245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6587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309524" rtl="0" eaLnBrk="1" latinLnBrk="0" hangingPunct="1">
        <a:lnSpc>
          <a:spcPct val="90000"/>
        </a:lnSpc>
        <a:spcBef>
          <a:spcPct val="0"/>
        </a:spcBef>
        <a:buNone/>
        <a:defRPr kumimoji="1" sz="14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381" indent="-77381" algn="l" defTabSz="309524" rtl="0" eaLnBrk="1" latinLnBrk="0" hangingPunct="1">
        <a:lnSpc>
          <a:spcPct val="90000"/>
        </a:lnSpc>
        <a:spcBef>
          <a:spcPts val="339"/>
        </a:spcBef>
        <a:buFont typeface="Arial" panose="020B0604020202020204" pitchFamily="34" charset="0"/>
        <a:buChar char="•"/>
        <a:defRPr kumimoji="1" sz="948" kern="1200">
          <a:solidFill>
            <a:schemeClr val="tx1"/>
          </a:solidFill>
          <a:latin typeface="+mn-lt"/>
          <a:ea typeface="+mn-ea"/>
          <a:cs typeface="+mn-cs"/>
        </a:defRPr>
      </a:lvl1pPr>
      <a:lvl2pPr marL="232143" indent="-77381" algn="l" defTabSz="309524" rtl="0" eaLnBrk="1" latinLnBrk="0" hangingPunct="1">
        <a:lnSpc>
          <a:spcPct val="90000"/>
        </a:lnSpc>
        <a:spcBef>
          <a:spcPts val="169"/>
        </a:spcBef>
        <a:buFont typeface="Arial" panose="020B0604020202020204" pitchFamily="34" charset="0"/>
        <a:buChar char="•"/>
        <a:defRPr kumimoji="1" sz="812" kern="1200">
          <a:solidFill>
            <a:schemeClr val="tx1"/>
          </a:solidFill>
          <a:latin typeface="+mn-lt"/>
          <a:ea typeface="+mn-ea"/>
          <a:cs typeface="+mn-cs"/>
        </a:defRPr>
      </a:lvl2pPr>
      <a:lvl3pPr marL="386906" indent="-77381" algn="l" defTabSz="309524" rtl="0" eaLnBrk="1" latinLnBrk="0" hangingPunct="1">
        <a:lnSpc>
          <a:spcPct val="90000"/>
        </a:lnSpc>
        <a:spcBef>
          <a:spcPts val="169"/>
        </a:spcBef>
        <a:buFont typeface="Arial" panose="020B0604020202020204" pitchFamily="34" charset="0"/>
        <a:buChar char="•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3pPr>
      <a:lvl4pPr marL="541668" indent="-77381" algn="l" defTabSz="309524" rtl="0" eaLnBrk="1" latinLnBrk="0" hangingPunct="1">
        <a:lnSpc>
          <a:spcPct val="90000"/>
        </a:lnSpc>
        <a:spcBef>
          <a:spcPts val="169"/>
        </a:spcBef>
        <a:buFont typeface="Arial" panose="020B0604020202020204" pitchFamily="34" charset="0"/>
        <a:buChar char="•"/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4pPr>
      <a:lvl5pPr marL="696430" indent="-77381" algn="l" defTabSz="309524" rtl="0" eaLnBrk="1" latinLnBrk="0" hangingPunct="1">
        <a:lnSpc>
          <a:spcPct val="90000"/>
        </a:lnSpc>
        <a:spcBef>
          <a:spcPts val="169"/>
        </a:spcBef>
        <a:buFont typeface="Arial" panose="020B0604020202020204" pitchFamily="34" charset="0"/>
        <a:buChar char="•"/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5pPr>
      <a:lvl6pPr marL="851192" indent="-77381" algn="l" defTabSz="309524" rtl="0" eaLnBrk="1" latinLnBrk="0" hangingPunct="1">
        <a:lnSpc>
          <a:spcPct val="90000"/>
        </a:lnSpc>
        <a:spcBef>
          <a:spcPts val="169"/>
        </a:spcBef>
        <a:buFont typeface="Arial" panose="020B0604020202020204" pitchFamily="34" charset="0"/>
        <a:buChar char="•"/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6pPr>
      <a:lvl7pPr marL="1005954" indent="-77381" algn="l" defTabSz="309524" rtl="0" eaLnBrk="1" latinLnBrk="0" hangingPunct="1">
        <a:lnSpc>
          <a:spcPct val="90000"/>
        </a:lnSpc>
        <a:spcBef>
          <a:spcPts val="169"/>
        </a:spcBef>
        <a:buFont typeface="Arial" panose="020B0604020202020204" pitchFamily="34" charset="0"/>
        <a:buChar char="•"/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7pPr>
      <a:lvl8pPr marL="1160717" indent="-77381" algn="l" defTabSz="309524" rtl="0" eaLnBrk="1" latinLnBrk="0" hangingPunct="1">
        <a:lnSpc>
          <a:spcPct val="90000"/>
        </a:lnSpc>
        <a:spcBef>
          <a:spcPts val="169"/>
        </a:spcBef>
        <a:buFont typeface="Arial" panose="020B0604020202020204" pitchFamily="34" charset="0"/>
        <a:buChar char="•"/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8pPr>
      <a:lvl9pPr marL="1315479" indent="-77381" algn="l" defTabSz="309524" rtl="0" eaLnBrk="1" latinLnBrk="0" hangingPunct="1">
        <a:lnSpc>
          <a:spcPct val="90000"/>
        </a:lnSpc>
        <a:spcBef>
          <a:spcPts val="169"/>
        </a:spcBef>
        <a:buFont typeface="Arial" panose="020B0604020202020204" pitchFamily="34" charset="0"/>
        <a:buChar char="•"/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9524" rtl="0" eaLnBrk="1" latinLnBrk="0" hangingPunct="1"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1pPr>
      <a:lvl2pPr marL="154762" algn="l" defTabSz="309524" rtl="0" eaLnBrk="1" latinLnBrk="0" hangingPunct="1"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2pPr>
      <a:lvl3pPr marL="309524" algn="l" defTabSz="309524" rtl="0" eaLnBrk="1" latinLnBrk="0" hangingPunct="1"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3pPr>
      <a:lvl4pPr marL="464287" algn="l" defTabSz="309524" rtl="0" eaLnBrk="1" latinLnBrk="0" hangingPunct="1"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4pPr>
      <a:lvl5pPr marL="619049" algn="l" defTabSz="309524" rtl="0" eaLnBrk="1" latinLnBrk="0" hangingPunct="1"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5pPr>
      <a:lvl6pPr marL="773811" algn="l" defTabSz="309524" rtl="0" eaLnBrk="1" latinLnBrk="0" hangingPunct="1"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6pPr>
      <a:lvl7pPr marL="928573" algn="l" defTabSz="309524" rtl="0" eaLnBrk="1" latinLnBrk="0" hangingPunct="1"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7pPr>
      <a:lvl8pPr marL="1083335" algn="l" defTabSz="309524" rtl="0" eaLnBrk="1" latinLnBrk="0" hangingPunct="1"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8pPr>
      <a:lvl9pPr marL="1238098" algn="l" defTabSz="309524" rtl="0" eaLnBrk="1" latinLnBrk="0" hangingPunct="1"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088800" cy="233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8</cp:revision>
  <dcterms:created xsi:type="dcterms:W3CDTF">2025-10-02T10:38:23Z</dcterms:created>
  <dcterms:modified xsi:type="dcterms:W3CDTF">2025-10-07T07:14:36Z</dcterms:modified>
</cp:coreProperties>
</file>