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339975" cy="3095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6" userDrawn="1">
          <p15:clr>
            <a:srgbClr val="A4A3A4"/>
          </p15:clr>
        </p15:guide>
        <p15:guide id="2" pos="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68" d="100"/>
          <a:sy n="268" d="100"/>
        </p:scale>
        <p:origin x="3424" y="176"/>
      </p:cViewPr>
      <p:guideLst>
        <p:guide orient="horz" pos="976"/>
        <p:guide pos="7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498" y="506622"/>
            <a:ext cx="1988979" cy="1077736"/>
          </a:xfrm>
        </p:spPr>
        <p:txBody>
          <a:bodyPr anchor="b"/>
          <a:lstStyle>
            <a:lvl1pPr algn="ctr">
              <a:defRPr sz="153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97" y="1625920"/>
            <a:ext cx="1754981" cy="747393"/>
          </a:xfrm>
        </p:spPr>
        <p:txBody>
          <a:bodyPr/>
          <a:lstStyle>
            <a:lvl1pPr marL="0" indent="0" algn="ctr">
              <a:buNone/>
              <a:defRPr sz="614"/>
            </a:lvl1pPr>
            <a:lvl2pPr marL="116997" indent="0" algn="ctr">
              <a:buNone/>
              <a:defRPr sz="512"/>
            </a:lvl2pPr>
            <a:lvl3pPr marL="233995" indent="0" algn="ctr">
              <a:buNone/>
              <a:defRPr sz="461"/>
            </a:lvl3pPr>
            <a:lvl4pPr marL="350992" indent="0" algn="ctr">
              <a:buNone/>
              <a:defRPr sz="409"/>
            </a:lvl4pPr>
            <a:lvl5pPr marL="467990" indent="0" algn="ctr">
              <a:buNone/>
              <a:defRPr sz="409"/>
            </a:lvl5pPr>
            <a:lvl6pPr marL="584987" indent="0" algn="ctr">
              <a:buNone/>
              <a:defRPr sz="409"/>
            </a:lvl6pPr>
            <a:lvl7pPr marL="701985" indent="0" algn="ctr">
              <a:buNone/>
              <a:defRPr sz="409"/>
            </a:lvl7pPr>
            <a:lvl8pPr marL="818982" indent="0" algn="ctr">
              <a:buNone/>
              <a:defRPr sz="409"/>
            </a:lvl8pPr>
            <a:lvl9pPr marL="935980" indent="0" algn="ctr">
              <a:buNone/>
              <a:defRPr sz="40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15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9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74545" y="164813"/>
            <a:ext cx="504557" cy="262339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873" y="164813"/>
            <a:ext cx="1484422" cy="26233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20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67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55" y="771757"/>
            <a:ext cx="2018228" cy="1287694"/>
          </a:xfrm>
        </p:spPr>
        <p:txBody>
          <a:bodyPr anchor="b"/>
          <a:lstStyle>
            <a:lvl1pPr>
              <a:defRPr sz="153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655" y="2071633"/>
            <a:ext cx="2018228" cy="677168"/>
          </a:xfrm>
        </p:spPr>
        <p:txBody>
          <a:bodyPr/>
          <a:lstStyle>
            <a:lvl1pPr marL="0" indent="0">
              <a:buNone/>
              <a:defRPr sz="614">
                <a:solidFill>
                  <a:schemeClr val="tx1">
                    <a:tint val="82000"/>
                  </a:schemeClr>
                </a:solidFill>
              </a:defRPr>
            </a:lvl1pPr>
            <a:lvl2pPr marL="116997" indent="0">
              <a:buNone/>
              <a:defRPr sz="512">
                <a:solidFill>
                  <a:schemeClr val="tx1">
                    <a:tint val="82000"/>
                  </a:schemeClr>
                </a:solidFill>
              </a:defRPr>
            </a:lvl2pPr>
            <a:lvl3pPr marL="233995" indent="0">
              <a:buNone/>
              <a:defRPr sz="461">
                <a:solidFill>
                  <a:schemeClr val="tx1">
                    <a:tint val="82000"/>
                  </a:schemeClr>
                </a:solidFill>
              </a:defRPr>
            </a:lvl3pPr>
            <a:lvl4pPr marL="350992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4pPr>
            <a:lvl5pPr marL="467990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5pPr>
            <a:lvl6pPr marL="584987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6pPr>
            <a:lvl7pPr marL="701985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7pPr>
            <a:lvl8pPr marL="818982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8pPr>
            <a:lvl9pPr marL="935980" indent="0">
              <a:buNone/>
              <a:defRPr sz="40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63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873" y="824067"/>
            <a:ext cx="994489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4613" y="824067"/>
            <a:ext cx="994489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69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164814"/>
            <a:ext cx="2018228" cy="59834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178" y="758858"/>
            <a:ext cx="989919" cy="371905"/>
          </a:xfrm>
        </p:spPr>
        <p:txBody>
          <a:bodyPr anchor="b"/>
          <a:lstStyle>
            <a:lvl1pPr marL="0" indent="0">
              <a:buNone/>
              <a:defRPr sz="614" b="1"/>
            </a:lvl1pPr>
            <a:lvl2pPr marL="116997" indent="0">
              <a:buNone/>
              <a:defRPr sz="512" b="1"/>
            </a:lvl2pPr>
            <a:lvl3pPr marL="233995" indent="0">
              <a:buNone/>
              <a:defRPr sz="461" b="1"/>
            </a:lvl3pPr>
            <a:lvl4pPr marL="350992" indent="0">
              <a:buNone/>
              <a:defRPr sz="409" b="1"/>
            </a:lvl4pPr>
            <a:lvl5pPr marL="467990" indent="0">
              <a:buNone/>
              <a:defRPr sz="409" b="1"/>
            </a:lvl5pPr>
            <a:lvl6pPr marL="584987" indent="0">
              <a:buNone/>
              <a:defRPr sz="409" b="1"/>
            </a:lvl6pPr>
            <a:lvl7pPr marL="701985" indent="0">
              <a:buNone/>
              <a:defRPr sz="409" b="1"/>
            </a:lvl7pPr>
            <a:lvl8pPr marL="818982" indent="0">
              <a:buNone/>
              <a:defRPr sz="409" b="1"/>
            </a:lvl8pPr>
            <a:lvl9pPr marL="935980" indent="0">
              <a:buNone/>
              <a:defRPr sz="4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178" y="1130763"/>
            <a:ext cx="989919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84613" y="758858"/>
            <a:ext cx="994794" cy="371905"/>
          </a:xfrm>
        </p:spPr>
        <p:txBody>
          <a:bodyPr anchor="b"/>
          <a:lstStyle>
            <a:lvl1pPr marL="0" indent="0">
              <a:buNone/>
              <a:defRPr sz="614" b="1"/>
            </a:lvl1pPr>
            <a:lvl2pPr marL="116997" indent="0">
              <a:buNone/>
              <a:defRPr sz="512" b="1"/>
            </a:lvl2pPr>
            <a:lvl3pPr marL="233995" indent="0">
              <a:buNone/>
              <a:defRPr sz="461" b="1"/>
            </a:lvl3pPr>
            <a:lvl4pPr marL="350992" indent="0">
              <a:buNone/>
              <a:defRPr sz="409" b="1"/>
            </a:lvl4pPr>
            <a:lvl5pPr marL="467990" indent="0">
              <a:buNone/>
              <a:defRPr sz="409" b="1"/>
            </a:lvl5pPr>
            <a:lvl6pPr marL="584987" indent="0">
              <a:buNone/>
              <a:defRPr sz="409" b="1"/>
            </a:lvl6pPr>
            <a:lvl7pPr marL="701985" indent="0">
              <a:buNone/>
              <a:defRPr sz="409" b="1"/>
            </a:lvl7pPr>
            <a:lvl8pPr marL="818982" indent="0">
              <a:buNone/>
              <a:defRPr sz="409" b="1"/>
            </a:lvl8pPr>
            <a:lvl9pPr marL="935980" indent="0">
              <a:buNone/>
              <a:defRPr sz="4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84613" y="1130763"/>
            <a:ext cx="994794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33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49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61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206375"/>
            <a:ext cx="754703" cy="722313"/>
          </a:xfrm>
        </p:spPr>
        <p:txBody>
          <a:bodyPr anchor="b"/>
          <a:lstStyle>
            <a:lvl1pPr>
              <a:defRPr sz="8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4794" y="445713"/>
            <a:ext cx="1184612" cy="2199900"/>
          </a:xfrm>
        </p:spPr>
        <p:txBody>
          <a:bodyPr/>
          <a:lstStyle>
            <a:lvl1pPr>
              <a:defRPr sz="819"/>
            </a:lvl1pPr>
            <a:lvl2pPr>
              <a:defRPr sz="717"/>
            </a:lvl2pPr>
            <a:lvl3pPr>
              <a:defRPr sz="614"/>
            </a:lvl3pPr>
            <a:lvl4pPr>
              <a:defRPr sz="512"/>
            </a:lvl4pPr>
            <a:lvl5pPr>
              <a:defRPr sz="512"/>
            </a:lvl5pPr>
            <a:lvl6pPr>
              <a:defRPr sz="512"/>
            </a:lvl6pPr>
            <a:lvl7pPr>
              <a:defRPr sz="512"/>
            </a:lvl7pPr>
            <a:lvl8pPr>
              <a:defRPr sz="512"/>
            </a:lvl8pPr>
            <a:lvl9pPr>
              <a:defRPr sz="5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" y="928688"/>
            <a:ext cx="754703" cy="1720508"/>
          </a:xfrm>
        </p:spPr>
        <p:txBody>
          <a:bodyPr/>
          <a:lstStyle>
            <a:lvl1pPr marL="0" indent="0">
              <a:buNone/>
              <a:defRPr sz="409"/>
            </a:lvl1pPr>
            <a:lvl2pPr marL="116997" indent="0">
              <a:buNone/>
              <a:defRPr sz="358"/>
            </a:lvl2pPr>
            <a:lvl3pPr marL="233995" indent="0">
              <a:buNone/>
              <a:defRPr sz="307"/>
            </a:lvl3pPr>
            <a:lvl4pPr marL="350992" indent="0">
              <a:buNone/>
              <a:defRPr sz="256"/>
            </a:lvl4pPr>
            <a:lvl5pPr marL="467990" indent="0">
              <a:buNone/>
              <a:defRPr sz="256"/>
            </a:lvl5pPr>
            <a:lvl6pPr marL="584987" indent="0">
              <a:buNone/>
              <a:defRPr sz="256"/>
            </a:lvl6pPr>
            <a:lvl7pPr marL="701985" indent="0">
              <a:buNone/>
              <a:defRPr sz="256"/>
            </a:lvl7pPr>
            <a:lvl8pPr marL="818982" indent="0">
              <a:buNone/>
              <a:defRPr sz="256"/>
            </a:lvl8pPr>
            <a:lvl9pPr marL="935980" indent="0">
              <a:buNone/>
              <a:defRPr sz="2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50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78" y="206375"/>
            <a:ext cx="754703" cy="722313"/>
          </a:xfrm>
        </p:spPr>
        <p:txBody>
          <a:bodyPr anchor="b"/>
          <a:lstStyle>
            <a:lvl1pPr>
              <a:defRPr sz="8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94794" y="445713"/>
            <a:ext cx="1184612" cy="2199900"/>
          </a:xfrm>
        </p:spPr>
        <p:txBody>
          <a:bodyPr anchor="t"/>
          <a:lstStyle>
            <a:lvl1pPr marL="0" indent="0">
              <a:buNone/>
              <a:defRPr sz="819"/>
            </a:lvl1pPr>
            <a:lvl2pPr marL="116997" indent="0">
              <a:buNone/>
              <a:defRPr sz="717"/>
            </a:lvl2pPr>
            <a:lvl3pPr marL="233995" indent="0">
              <a:buNone/>
              <a:defRPr sz="614"/>
            </a:lvl3pPr>
            <a:lvl4pPr marL="350992" indent="0">
              <a:buNone/>
              <a:defRPr sz="512"/>
            </a:lvl4pPr>
            <a:lvl5pPr marL="467990" indent="0">
              <a:buNone/>
              <a:defRPr sz="512"/>
            </a:lvl5pPr>
            <a:lvl6pPr marL="584987" indent="0">
              <a:buNone/>
              <a:defRPr sz="512"/>
            </a:lvl6pPr>
            <a:lvl7pPr marL="701985" indent="0">
              <a:buNone/>
              <a:defRPr sz="512"/>
            </a:lvl7pPr>
            <a:lvl8pPr marL="818982" indent="0">
              <a:buNone/>
              <a:defRPr sz="512"/>
            </a:lvl8pPr>
            <a:lvl9pPr marL="935980" indent="0">
              <a:buNone/>
              <a:defRPr sz="51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178" y="928688"/>
            <a:ext cx="754703" cy="1720508"/>
          </a:xfrm>
        </p:spPr>
        <p:txBody>
          <a:bodyPr/>
          <a:lstStyle>
            <a:lvl1pPr marL="0" indent="0">
              <a:buNone/>
              <a:defRPr sz="409"/>
            </a:lvl1pPr>
            <a:lvl2pPr marL="116997" indent="0">
              <a:buNone/>
              <a:defRPr sz="358"/>
            </a:lvl2pPr>
            <a:lvl3pPr marL="233995" indent="0">
              <a:buNone/>
              <a:defRPr sz="307"/>
            </a:lvl3pPr>
            <a:lvl4pPr marL="350992" indent="0">
              <a:buNone/>
              <a:defRPr sz="256"/>
            </a:lvl4pPr>
            <a:lvl5pPr marL="467990" indent="0">
              <a:buNone/>
              <a:defRPr sz="256"/>
            </a:lvl5pPr>
            <a:lvl6pPr marL="584987" indent="0">
              <a:buNone/>
              <a:defRPr sz="256"/>
            </a:lvl6pPr>
            <a:lvl7pPr marL="701985" indent="0">
              <a:buNone/>
              <a:defRPr sz="256"/>
            </a:lvl7pPr>
            <a:lvl8pPr marL="818982" indent="0">
              <a:buNone/>
              <a:defRPr sz="256"/>
            </a:lvl8pPr>
            <a:lvl9pPr marL="935980" indent="0">
              <a:buNone/>
              <a:defRPr sz="2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33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874" y="164814"/>
            <a:ext cx="2018228" cy="59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874" y="824067"/>
            <a:ext cx="2018228" cy="1964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873" y="2869187"/>
            <a:ext cx="526494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5117" y="2869187"/>
            <a:ext cx="789742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2608" y="2869187"/>
            <a:ext cx="526494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30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33995" rtl="0" eaLnBrk="1" latinLnBrk="0" hangingPunct="1">
        <a:lnSpc>
          <a:spcPct val="90000"/>
        </a:lnSpc>
        <a:spcBef>
          <a:spcPct val="0"/>
        </a:spcBef>
        <a:buNone/>
        <a:defRPr kumimoji="1" sz="1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499" indent="-58499" algn="l" defTabSz="233995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717" kern="1200">
          <a:solidFill>
            <a:schemeClr val="tx1"/>
          </a:solidFill>
          <a:latin typeface="+mn-lt"/>
          <a:ea typeface="+mn-ea"/>
          <a:cs typeface="+mn-cs"/>
        </a:defRPr>
      </a:lvl1pPr>
      <a:lvl2pPr marL="175496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614" kern="1200">
          <a:solidFill>
            <a:schemeClr val="tx1"/>
          </a:solidFill>
          <a:latin typeface="+mn-lt"/>
          <a:ea typeface="+mn-ea"/>
          <a:cs typeface="+mn-cs"/>
        </a:defRPr>
      </a:lvl2pPr>
      <a:lvl3pPr marL="292494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512" kern="1200">
          <a:solidFill>
            <a:schemeClr val="tx1"/>
          </a:solidFill>
          <a:latin typeface="+mn-lt"/>
          <a:ea typeface="+mn-ea"/>
          <a:cs typeface="+mn-cs"/>
        </a:defRPr>
      </a:lvl3pPr>
      <a:lvl4pPr marL="409491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4pPr>
      <a:lvl5pPr marL="526489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5pPr>
      <a:lvl6pPr marL="643486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6pPr>
      <a:lvl7pPr marL="760484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7pPr>
      <a:lvl8pPr marL="877481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8pPr>
      <a:lvl9pPr marL="994479" indent="-58499" algn="l" defTabSz="233995" rtl="0" eaLnBrk="1" latinLnBrk="0" hangingPunct="1">
        <a:lnSpc>
          <a:spcPct val="90000"/>
        </a:lnSpc>
        <a:spcBef>
          <a:spcPts val="128"/>
        </a:spcBef>
        <a:buFont typeface="Arial" panose="020B0604020202020204" pitchFamily="34" charset="0"/>
        <a:buChar char="•"/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1pPr>
      <a:lvl2pPr marL="116997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3pPr>
      <a:lvl4pPr marL="350992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4pPr>
      <a:lvl5pPr marL="46799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5pPr>
      <a:lvl6pPr marL="584987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6pPr>
      <a:lvl7pPr marL="701985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7pPr>
      <a:lvl8pPr marL="818982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8pPr>
      <a:lvl9pPr marL="935980" algn="l" defTabSz="233995" rtl="0" eaLnBrk="1" latinLnBrk="0" hangingPunct="1">
        <a:defRPr kumimoji="1" sz="4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197"/>
            <a:ext cx="2344297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2025-10-07T07:13:08Z</dcterms:modified>
</cp:coreProperties>
</file>