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  <p:sldId id="257" r:id="rId3"/>
    <p:sldId id="258" r:id="rId4"/>
  </p:sldIdLst>
  <p:sldSz cx="3311525" cy="233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8" userDrawn="1">
          <p15:clr>
            <a:srgbClr val="A4A3A4"/>
          </p15:clr>
        </p15:guide>
        <p15:guide id="2" pos="10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356" d="100"/>
          <a:sy n="356" d="100"/>
        </p:scale>
        <p:origin x="472" y="168"/>
      </p:cViewPr>
      <p:guideLst>
        <p:guide orient="horz" pos="738"/>
        <p:guide pos="10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8365" y="382954"/>
            <a:ext cx="2814796" cy="814658"/>
          </a:xfrm>
        </p:spPr>
        <p:txBody>
          <a:bodyPr anchor="b"/>
          <a:lstStyle>
            <a:lvl1pPr algn="ctr">
              <a:defRPr sz="204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41" y="1229029"/>
            <a:ext cx="2483644" cy="564952"/>
          </a:xfrm>
        </p:spPr>
        <p:txBody>
          <a:bodyPr/>
          <a:lstStyle>
            <a:lvl1pPr marL="0" indent="0" algn="ctr">
              <a:buNone/>
              <a:defRPr sz="819"/>
            </a:lvl1pPr>
            <a:lvl2pPr marL="155997" indent="0" algn="ctr">
              <a:buNone/>
              <a:defRPr sz="682"/>
            </a:lvl2pPr>
            <a:lvl3pPr marL="311993" indent="0" algn="ctr">
              <a:buNone/>
              <a:defRPr sz="614"/>
            </a:lvl3pPr>
            <a:lvl4pPr marL="467990" indent="0" algn="ctr">
              <a:buNone/>
              <a:defRPr sz="546"/>
            </a:lvl4pPr>
            <a:lvl5pPr marL="623987" indent="0" algn="ctr">
              <a:buNone/>
              <a:defRPr sz="546"/>
            </a:lvl5pPr>
            <a:lvl6pPr marL="779983" indent="0" algn="ctr">
              <a:buNone/>
              <a:defRPr sz="546"/>
            </a:lvl6pPr>
            <a:lvl7pPr marL="935980" indent="0" algn="ctr">
              <a:buNone/>
              <a:defRPr sz="546"/>
            </a:lvl7pPr>
            <a:lvl8pPr marL="1091976" indent="0" algn="ctr">
              <a:buNone/>
              <a:defRPr sz="546"/>
            </a:lvl8pPr>
            <a:lvl9pPr marL="1247973" indent="0" algn="ctr">
              <a:buNone/>
              <a:defRPr sz="54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2945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193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69810" y="124582"/>
            <a:ext cx="714048" cy="19830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7667" y="124582"/>
            <a:ext cx="2100749" cy="198302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268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383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943" y="583370"/>
            <a:ext cx="2856190" cy="973364"/>
          </a:xfrm>
        </p:spPr>
        <p:txBody>
          <a:bodyPr anchor="b"/>
          <a:lstStyle>
            <a:lvl1pPr>
              <a:defRPr sz="204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943" y="1565942"/>
            <a:ext cx="2856190" cy="511869"/>
          </a:xfrm>
        </p:spPr>
        <p:txBody>
          <a:bodyPr/>
          <a:lstStyle>
            <a:lvl1pPr marL="0" indent="0">
              <a:buNone/>
              <a:defRPr sz="819">
                <a:solidFill>
                  <a:schemeClr val="tx1">
                    <a:tint val="82000"/>
                  </a:schemeClr>
                </a:solidFill>
              </a:defRPr>
            </a:lvl1pPr>
            <a:lvl2pPr marL="155997" indent="0">
              <a:buNone/>
              <a:defRPr sz="682">
                <a:solidFill>
                  <a:schemeClr val="tx1">
                    <a:tint val="82000"/>
                  </a:schemeClr>
                </a:solidFill>
              </a:defRPr>
            </a:lvl2pPr>
            <a:lvl3pPr marL="311993" indent="0">
              <a:buNone/>
              <a:defRPr sz="614">
                <a:solidFill>
                  <a:schemeClr val="tx1">
                    <a:tint val="82000"/>
                  </a:schemeClr>
                </a:solidFill>
              </a:defRPr>
            </a:lvl3pPr>
            <a:lvl4pPr marL="467990" indent="0">
              <a:buNone/>
              <a:defRPr sz="546">
                <a:solidFill>
                  <a:schemeClr val="tx1">
                    <a:tint val="82000"/>
                  </a:schemeClr>
                </a:solidFill>
              </a:defRPr>
            </a:lvl4pPr>
            <a:lvl5pPr marL="623987" indent="0">
              <a:buNone/>
              <a:defRPr sz="546">
                <a:solidFill>
                  <a:schemeClr val="tx1">
                    <a:tint val="82000"/>
                  </a:schemeClr>
                </a:solidFill>
              </a:defRPr>
            </a:lvl5pPr>
            <a:lvl6pPr marL="779983" indent="0">
              <a:buNone/>
              <a:defRPr sz="546">
                <a:solidFill>
                  <a:schemeClr val="tx1">
                    <a:tint val="82000"/>
                  </a:schemeClr>
                </a:solidFill>
              </a:defRPr>
            </a:lvl6pPr>
            <a:lvl7pPr marL="935980" indent="0">
              <a:buNone/>
              <a:defRPr sz="546">
                <a:solidFill>
                  <a:schemeClr val="tx1">
                    <a:tint val="82000"/>
                  </a:schemeClr>
                </a:solidFill>
              </a:defRPr>
            </a:lvl7pPr>
            <a:lvl8pPr marL="1091976" indent="0">
              <a:buNone/>
              <a:defRPr sz="546">
                <a:solidFill>
                  <a:schemeClr val="tx1">
                    <a:tint val="82000"/>
                  </a:schemeClr>
                </a:solidFill>
              </a:defRPr>
            </a:lvl8pPr>
            <a:lvl9pPr marL="1247973" indent="0">
              <a:buNone/>
              <a:defRPr sz="546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905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7667" y="622910"/>
            <a:ext cx="1407398" cy="148469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6460" y="622910"/>
            <a:ext cx="1407398" cy="148469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0385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099" y="124583"/>
            <a:ext cx="2856190" cy="45228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099" y="573619"/>
            <a:ext cx="1400930" cy="281122"/>
          </a:xfrm>
        </p:spPr>
        <p:txBody>
          <a:bodyPr anchor="b"/>
          <a:lstStyle>
            <a:lvl1pPr marL="0" indent="0">
              <a:buNone/>
              <a:defRPr sz="819" b="1"/>
            </a:lvl1pPr>
            <a:lvl2pPr marL="155997" indent="0">
              <a:buNone/>
              <a:defRPr sz="682" b="1"/>
            </a:lvl2pPr>
            <a:lvl3pPr marL="311993" indent="0">
              <a:buNone/>
              <a:defRPr sz="614" b="1"/>
            </a:lvl3pPr>
            <a:lvl4pPr marL="467990" indent="0">
              <a:buNone/>
              <a:defRPr sz="546" b="1"/>
            </a:lvl4pPr>
            <a:lvl5pPr marL="623987" indent="0">
              <a:buNone/>
              <a:defRPr sz="546" b="1"/>
            </a:lvl5pPr>
            <a:lvl6pPr marL="779983" indent="0">
              <a:buNone/>
              <a:defRPr sz="546" b="1"/>
            </a:lvl6pPr>
            <a:lvl7pPr marL="935980" indent="0">
              <a:buNone/>
              <a:defRPr sz="546" b="1"/>
            </a:lvl7pPr>
            <a:lvl8pPr marL="1091976" indent="0">
              <a:buNone/>
              <a:defRPr sz="546" b="1"/>
            </a:lvl8pPr>
            <a:lvl9pPr marL="1247973" indent="0">
              <a:buNone/>
              <a:defRPr sz="5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099" y="854741"/>
            <a:ext cx="1400930" cy="12571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6460" y="573619"/>
            <a:ext cx="1407829" cy="281122"/>
          </a:xfrm>
        </p:spPr>
        <p:txBody>
          <a:bodyPr anchor="b"/>
          <a:lstStyle>
            <a:lvl1pPr marL="0" indent="0">
              <a:buNone/>
              <a:defRPr sz="819" b="1"/>
            </a:lvl1pPr>
            <a:lvl2pPr marL="155997" indent="0">
              <a:buNone/>
              <a:defRPr sz="682" b="1"/>
            </a:lvl2pPr>
            <a:lvl3pPr marL="311993" indent="0">
              <a:buNone/>
              <a:defRPr sz="614" b="1"/>
            </a:lvl3pPr>
            <a:lvl4pPr marL="467990" indent="0">
              <a:buNone/>
              <a:defRPr sz="546" b="1"/>
            </a:lvl4pPr>
            <a:lvl5pPr marL="623987" indent="0">
              <a:buNone/>
              <a:defRPr sz="546" b="1"/>
            </a:lvl5pPr>
            <a:lvl6pPr marL="779983" indent="0">
              <a:buNone/>
              <a:defRPr sz="546" b="1"/>
            </a:lvl6pPr>
            <a:lvl7pPr marL="935980" indent="0">
              <a:buNone/>
              <a:defRPr sz="546" b="1"/>
            </a:lvl7pPr>
            <a:lvl8pPr marL="1091976" indent="0">
              <a:buNone/>
              <a:defRPr sz="546" b="1"/>
            </a:lvl8pPr>
            <a:lvl9pPr marL="1247973" indent="0">
              <a:buNone/>
              <a:defRPr sz="5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6460" y="854741"/>
            <a:ext cx="1407829" cy="12571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9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7901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967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099" y="155998"/>
            <a:ext cx="1068053" cy="545994"/>
          </a:xfrm>
        </p:spPr>
        <p:txBody>
          <a:bodyPr anchor="b"/>
          <a:lstStyle>
            <a:lvl1pPr>
              <a:defRPr sz="109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7829" y="336914"/>
            <a:ext cx="1676460" cy="1662899"/>
          </a:xfrm>
        </p:spPr>
        <p:txBody>
          <a:bodyPr/>
          <a:lstStyle>
            <a:lvl1pPr>
              <a:defRPr sz="1092"/>
            </a:lvl1pPr>
            <a:lvl2pPr>
              <a:defRPr sz="955"/>
            </a:lvl2pPr>
            <a:lvl3pPr>
              <a:defRPr sz="819"/>
            </a:lvl3pPr>
            <a:lvl4pPr>
              <a:defRPr sz="682"/>
            </a:lvl4pPr>
            <a:lvl5pPr>
              <a:defRPr sz="682"/>
            </a:lvl5pPr>
            <a:lvl6pPr>
              <a:defRPr sz="682"/>
            </a:lvl6pPr>
            <a:lvl7pPr>
              <a:defRPr sz="682"/>
            </a:lvl7pPr>
            <a:lvl8pPr>
              <a:defRPr sz="682"/>
            </a:lvl8pPr>
            <a:lvl9pPr>
              <a:defRPr sz="6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099" y="701992"/>
            <a:ext cx="1068053" cy="1300528"/>
          </a:xfrm>
        </p:spPr>
        <p:txBody>
          <a:bodyPr/>
          <a:lstStyle>
            <a:lvl1pPr marL="0" indent="0">
              <a:buNone/>
              <a:defRPr sz="546"/>
            </a:lvl1pPr>
            <a:lvl2pPr marL="155997" indent="0">
              <a:buNone/>
              <a:defRPr sz="478"/>
            </a:lvl2pPr>
            <a:lvl3pPr marL="311993" indent="0">
              <a:buNone/>
              <a:defRPr sz="409"/>
            </a:lvl3pPr>
            <a:lvl4pPr marL="467990" indent="0">
              <a:buNone/>
              <a:defRPr sz="341"/>
            </a:lvl4pPr>
            <a:lvl5pPr marL="623987" indent="0">
              <a:buNone/>
              <a:defRPr sz="341"/>
            </a:lvl5pPr>
            <a:lvl6pPr marL="779983" indent="0">
              <a:buNone/>
              <a:defRPr sz="341"/>
            </a:lvl6pPr>
            <a:lvl7pPr marL="935980" indent="0">
              <a:buNone/>
              <a:defRPr sz="341"/>
            </a:lvl7pPr>
            <a:lvl8pPr marL="1091976" indent="0">
              <a:buNone/>
              <a:defRPr sz="341"/>
            </a:lvl8pPr>
            <a:lvl9pPr marL="1247973" indent="0">
              <a:buNone/>
              <a:defRPr sz="34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622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099" y="155998"/>
            <a:ext cx="1068053" cy="545994"/>
          </a:xfrm>
        </p:spPr>
        <p:txBody>
          <a:bodyPr anchor="b"/>
          <a:lstStyle>
            <a:lvl1pPr>
              <a:defRPr sz="109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07829" y="336914"/>
            <a:ext cx="1676460" cy="1662899"/>
          </a:xfrm>
        </p:spPr>
        <p:txBody>
          <a:bodyPr anchor="t"/>
          <a:lstStyle>
            <a:lvl1pPr marL="0" indent="0">
              <a:buNone/>
              <a:defRPr sz="1092"/>
            </a:lvl1pPr>
            <a:lvl2pPr marL="155997" indent="0">
              <a:buNone/>
              <a:defRPr sz="955"/>
            </a:lvl2pPr>
            <a:lvl3pPr marL="311993" indent="0">
              <a:buNone/>
              <a:defRPr sz="819"/>
            </a:lvl3pPr>
            <a:lvl4pPr marL="467990" indent="0">
              <a:buNone/>
              <a:defRPr sz="682"/>
            </a:lvl4pPr>
            <a:lvl5pPr marL="623987" indent="0">
              <a:buNone/>
              <a:defRPr sz="682"/>
            </a:lvl5pPr>
            <a:lvl6pPr marL="779983" indent="0">
              <a:buNone/>
              <a:defRPr sz="682"/>
            </a:lvl6pPr>
            <a:lvl7pPr marL="935980" indent="0">
              <a:buNone/>
              <a:defRPr sz="682"/>
            </a:lvl7pPr>
            <a:lvl8pPr marL="1091976" indent="0">
              <a:buNone/>
              <a:defRPr sz="682"/>
            </a:lvl8pPr>
            <a:lvl9pPr marL="1247973" indent="0">
              <a:buNone/>
              <a:defRPr sz="68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099" y="701992"/>
            <a:ext cx="1068053" cy="1300528"/>
          </a:xfrm>
        </p:spPr>
        <p:txBody>
          <a:bodyPr/>
          <a:lstStyle>
            <a:lvl1pPr marL="0" indent="0">
              <a:buNone/>
              <a:defRPr sz="546"/>
            </a:lvl1pPr>
            <a:lvl2pPr marL="155997" indent="0">
              <a:buNone/>
              <a:defRPr sz="478"/>
            </a:lvl2pPr>
            <a:lvl3pPr marL="311993" indent="0">
              <a:buNone/>
              <a:defRPr sz="409"/>
            </a:lvl3pPr>
            <a:lvl4pPr marL="467990" indent="0">
              <a:buNone/>
              <a:defRPr sz="341"/>
            </a:lvl4pPr>
            <a:lvl5pPr marL="623987" indent="0">
              <a:buNone/>
              <a:defRPr sz="341"/>
            </a:lvl5pPr>
            <a:lvl6pPr marL="779983" indent="0">
              <a:buNone/>
              <a:defRPr sz="341"/>
            </a:lvl6pPr>
            <a:lvl7pPr marL="935980" indent="0">
              <a:buNone/>
              <a:defRPr sz="341"/>
            </a:lvl7pPr>
            <a:lvl8pPr marL="1091976" indent="0">
              <a:buNone/>
              <a:defRPr sz="341"/>
            </a:lvl8pPr>
            <a:lvl9pPr marL="1247973" indent="0">
              <a:buNone/>
              <a:defRPr sz="34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4953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7668" y="124583"/>
            <a:ext cx="2856190" cy="452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7668" y="622910"/>
            <a:ext cx="2856190" cy="14846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7667" y="2168811"/>
            <a:ext cx="745093" cy="1245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6943" y="2168811"/>
            <a:ext cx="1117640" cy="1245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38765" y="2168811"/>
            <a:ext cx="745093" cy="1245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371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311993" rtl="0" eaLnBrk="1" latinLnBrk="0" hangingPunct="1">
        <a:lnSpc>
          <a:spcPct val="90000"/>
        </a:lnSpc>
        <a:spcBef>
          <a:spcPct val="0"/>
        </a:spcBef>
        <a:buNone/>
        <a:defRPr kumimoji="1" sz="15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998" indent="-77998" algn="l" defTabSz="311993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kumimoji="1" sz="955" kern="1200">
          <a:solidFill>
            <a:schemeClr val="tx1"/>
          </a:solidFill>
          <a:latin typeface="+mn-lt"/>
          <a:ea typeface="+mn-ea"/>
          <a:cs typeface="+mn-cs"/>
        </a:defRPr>
      </a:lvl1pPr>
      <a:lvl2pPr marL="233995" indent="-77998" algn="l" defTabSz="311993" rtl="0" eaLnBrk="1" latinLnBrk="0" hangingPunct="1">
        <a:lnSpc>
          <a:spcPct val="90000"/>
        </a:lnSpc>
        <a:spcBef>
          <a:spcPts val="171"/>
        </a:spcBef>
        <a:buFont typeface="Arial" panose="020B0604020202020204" pitchFamily="34" charset="0"/>
        <a:buChar char="•"/>
        <a:defRPr kumimoji="1" sz="819" kern="1200">
          <a:solidFill>
            <a:schemeClr val="tx1"/>
          </a:solidFill>
          <a:latin typeface="+mn-lt"/>
          <a:ea typeface="+mn-ea"/>
          <a:cs typeface="+mn-cs"/>
        </a:defRPr>
      </a:lvl2pPr>
      <a:lvl3pPr marL="389992" indent="-77998" algn="l" defTabSz="311993" rtl="0" eaLnBrk="1" latinLnBrk="0" hangingPunct="1">
        <a:lnSpc>
          <a:spcPct val="90000"/>
        </a:lnSpc>
        <a:spcBef>
          <a:spcPts val="171"/>
        </a:spcBef>
        <a:buFont typeface="Arial" panose="020B0604020202020204" pitchFamily="34" charset="0"/>
        <a:buChar char="•"/>
        <a:defRPr kumimoji="1" sz="682" kern="1200">
          <a:solidFill>
            <a:schemeClr val="tx1"/>
          </a:solidFill>
          <a:latin typeface="+mn-lt"/>
          <a:ea typeface="+mn-ea"/>
          <a:cs typeface="+mn-cs"/>
        </a:defRPr>
      </a:lvl3pPr>
      <a:lvl4pPr marL="545988" indent="-77998" algn="l" defTabSz="311993" rtl="0" eaLnBrk="1" latinLnBrk="0" hangingPunct="1">
        <a:lnSpc>
          <a:spcPct val="90000"/>
        </a:lnSpc>
        <a:spcBef>
          <a:spcPts val="171"/>
        </a:spcBef>
        <a:buFont typeface="Arial" panose="020B0604020202020204" pitchFamily="34" charset="0"/>
        <a:buChar char="•"/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4pPr>
      <a:lvl5pPr marL="701985" indent="-77998" algn="l" defTabSz="311993" rtl="0" eaLnBrk="1" latinLnBrk="0" hangingPunct="1">
        <a:lnSpc>
          <a:spcPct val="90000"/>
        </a:lnSpc>
        <a:spcBef>
          <a:spcPts val="171"/>
        </a:spcBef>
        <a:buFont typeface="Arial" panose="020B0604020202020204" pitchFamily="34" charset="0"/>
        <a:buChar char="•"/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5pPr>
      <a:lvl6pPr marL="857982" indent="-77998" algn="l" defTabSz="311993" rtl="0" eaLnBrk="1" latinLnBrk="0" hangingPunct="1">
        <a:lnSpc>
          <a:spcPct val="90000"/>
        </a:lnSpc>
        <a:spcBef>
          <a:spcPts val="171"/>
        </a:spcBef>
        <a:buFont typeface="Arial" panose="020B0604020202020204" pitchFamily="34" charset="0"/>
        <a:buChar char="•"/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6pPr>
      <a:lvl7pPr marL="1013978" indent="-77998" algn="l" defTabSz="311993" rtl="0" eaLnBrk="1" latinLnBrk="0" hangingPunct="1">
        <a:lnSpc>
          <a:spcPct val="90000"/>
        </a:lnSpc>
        <a:spcBef>
          <a:spcPts val="171"/>
        </a:spcBef>
        <a:buFont typeface="Arial" panose="020B0604020202020204" pitchFamily="34" charset="0"/>
        <a:buChar char="•"/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7pPr>
      <a:lvl8pPr marL="1169975" indent="-77998" algn="l" defTabSz="311993" rtl="0" eaLnBrk="1" latinLnBrk="0" hangingPunct="1">
        <a:lnSpc>
          <a:spcPct val="90000"/>
        </a:lnSpc>
        <a:spcBef>
          <a:spcPts val="171"/>
        </a:spcBef>
        <a:buFont typeface="Arial" panose="020B0604020202020204" pitchFamily="34" charset="0"/>
        <a:buChar char="•"/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8pPr>
      <a:lvl9pPr marL="1325971" indent="-77998" algn="l" defTabSz="311993" rtl="0" eaLnBrk="1" latinLnBrk="0" hangingPunct="1">
        <a:lnSpc>
          <a:spcPct val="90000"/>
        </a:lnSpc>
        <a:spcBef>
          <a:spcPts val="171"/>
        </a:spcBef>
        <a:buFont typeface="Arial" panose="020B0604020202020204" pitchFamily="34" charset="0"/>
        <a:buChar char="•"/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1993" rtl="0" eaLnBrk="1" latinLnBrk="0" hangingPunct="1"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1pPr>
      <a:lvl2pPr marL="155997" algn="l" defTabSz="311993" rtl="0" eaLnBrk="1" latinLnBrk="0" hangingPunct="1"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2pPr>
      <a:lvl3pPr marL="311993" algn="l" defTabSz="311993" rtl="0" eaLnBrk="1" latinLnBrk="0" hangingPunct="1"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3pPr>
      <a:lvl4pPr marL="467990" algn="l" defTabSz="311993" rtl="0" eaLnBrk="1" latinLnBrk="0" hangingPunct="1"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4pPr>
      <a:lvl5pPr marL="623987" algn="l" defTabSz="311993" rtl="0" eaLnBrk="1" latinLnBrk="0" hangingPunct="1"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5pPr>
      <a:lvl6pPr marL="779983" algn="l" defTabSz="311993" rtl="0" eaLnBrk="1" latinLnBrk="0" hangingPunct="1"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6pPr>
      <a:lvl7pPr marL="935980" algn="l" defTabSz="311993" rtl="0" eaLnBrk="1" latinLnBrk="0" hangingPunct="1"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7pPr>
      <a:lvl8pPr marL="1091976" algn="l" defTabSz="311993" rtl="0" eaLnBrk="1" latinLnBrk="0" hangingPunct="1"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8pPr>
      <a:lvl9pPr marL="1247973" algn="l" defTabSz="311993" rtl="0" eaLnBrk="1" latinLnBrk="0" hangingPunct="1"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3304800" cy="23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8</cp:revision>
  <dcterms:created xsi:type="dcterms:W3CDTF">2025-10-02T10:38:23Z</dcterms:created>
  <dcterms:modified xsi:type="dcterms:W3CDTF">2025-10-07T07:36:18Z</dcterms:modified>
</cp:coreProperties>
</file>