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339975" cy="3311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44" userDrawn="1">
          <p15:clr>
            <a:srgbClr val="A4A3A4"/>
          </p15:clr>
        </p15:guide>
        <p15:guide id="2" pos="7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51" d="100"/>
          <a:sy n="251" d="100"/>
        </p:scale>
        <p:origin x="2336" y="176"/>
      </p:cViewPr>
      <p:guideLst>
        <p:guide orient="horz" pos="1044"/>
        <p:guide pos="7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498" y="541956"/>
            <a:ext cx="1988979" cy="1152901"/>
          </a:xfrm>
        </p:spPr>
        <p:txBody>
          <a:bodyPr anchor="b"/>
          <a:lstStyle>
            <a:lvl1pPr algn="ctr">
              <a:defRPr sz="153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97" y="1739318"/>
            <a:ext cx="1754981" cy="799518"/>
          </a:xfrm>
        </p:spPr>
        <p:txBody>
          <a:bodyPr/>
          <a:lstStyle>
            <a:lvl1pPr marL="0" indent="0" algn="ctr">
              <a:buNone/>
              <a:defRPr sz="614"/>
            </a:lvl1pPr>
            <a:lvl2pPr marL="116997" indent="0" algn="ctr">
              <a:buNone/>
              <a:defRPr sz="512"/>
            </a:lvl2pPr>
            <a:lvl3pPr marL="233995" indent="0" algn="ctr">
              <a:buNone/>
              <a:defRPr sz="461"/>
            </a:lvl3pPr>
            <a:lvl4pPr marL="350992" indent="0" algn="ctr">
              <a:buNone/>
              <a:defRPr sz="409"/>
            </a:lvl4pPr>
            <a:lvl5pPr marL="467990" indent="0" algn="ctr">
              <a:buNone/>
              <a:defRPr sz="409"/>
            </a:lvl5pPr>
            <a:lvl6pPr marL="584987" indent="0" algn="ctr">
              <a:buNone/>
              <a:defRPr sz="409"/>
            </a:lvl6pPr>
            <a:lvl7pPr marL="701985" indent="0" algn="ctr">
              <a:buNone/>
              <a:defRPr sz="409"/>
            </a:lvl7pPr>
            <a:lvl8pPr marL="818982" indent="0" algn="ctr">
              <a:buNone/>
              <a:defRPr sz="409"/>
            </a:lvl8pPr>
            <a:lvl9pPr marL="935980" indent="0" algn="ctr">
              <a:buNone/>
              <a:defRPr sz="40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617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712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74545" y="176308"/>
            <a:ext cx="504557" cy="28063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873" y="176308"/>
            <a:ext cx="1484422" cy="28063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856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46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55" y="825583"/>
            <a:ext cx="2018228" cy="1377502"/>
          </a:xfrm>
        </p:spPr>
        <p:txBody>
          <a:bodyPr anchor="b"/>
          <a:lstStyle>
            <a:lvl1pPr>
              <a:defRPr sz="153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655" y="2216116"/>
            <a:ext cx="2018228" cy="724396"/>
          </a:xfrm>
        </p:spPr>
        <p:txBody>
          <a:bodyPr/>
          <a:lstStyle>
            <a:lvl1pPr marL="0" indent="0">
              <a:buNone/>
              <a:defRPr sz="614">
                <a:solidFill>
                  <a:schemeClr val="tx1">
                    <a:tint val="82000"/>
                  </a:schemeClr>
                </a:solidFill>
              </a:defRPr>
            </a:lvl1pPr>
            <a:lvl2pPr marL="116997" indent="0">
              <a:buNone/>
              <a:defRPr sz="512">
                <a:solidFill>
                  <a:schemeClr val="tx1">
                    <a:tint val="82000"/>
                  </a:schemeClr>
                </a:solidFill>
              </a:defRPr>
            </a:lvl2pPr>
            <a:lvl3pPr marL="233995" indent="0">
              <a:buNone/>
              <a:defRPr sz="461">
                <a:solidFill>
                  <a:schemeClr val="tx1">
                    <a:tint val="82000"/>
                  </a:schemeClr>
                </a:solidFill>
              </a:defRPr>
            </a:lvl3pPr>
            <a:lvl4pPr marL="350992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4pPr>
            <a:lvl5pPr marL="467990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5pPr>
            <a:lvl6pPr marL="584987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6pPr>
            <a:lvl7pPr marL="701985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7pPr>
            <a:lvl8pPr marL="818982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8pPr>
            <a:lvl9pPr marL="935980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17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873" y="881540"/>
            <a:ext cx="994489" cy="21011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4613" y="881540"/>
            <a:ext cx="994489" cy="21011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15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178" y="176309"/>
            <a:ext cx="2018228" cy="6400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1178" y="811784"/>
            <a:ext cx="989919" cy="397843"/>
          </a:xfrm>
        </p:spPr>
        <p:txBody>
          <a:bodyPr anchor="b"/>
          <a:lstStyle>
            <a:lvl1pPr marL="0" indent="0">
              <a:buNone/>
              <a:defRPr sz="614" b="1"/>
            </a:lvl1pPr>
            <a:lvl2pPr marL="116997" indent="0">
              <a:buNone/>
              <a:defRPr sz="512" b="1"/>
            </a:lvl2pPr>
            <a:lvl3pPr marL="233995" indent="0">
              <a:buNone/>
              <a:defRPr sz="461" b="1"/>
            </a:lvl3pPr>
            <a:lvl4pPr marL="350992" indent="0">
              <a:buNone/>
              <a:defRPr sz="409" b="1"/>
            </a:lvl4pPr>
            <a:lvl5pPr marL="467990" indent="0">
              <a:buNone/>
              <a:defRPr sz="409" b="1"/>
            </a:lvl5pPr>
            <a:lvl6pPr marL="584987" indent="0">
              <a:buNone/>
              <a:defRPr sz="409" b="1"/>
            </a:lvl6pPr>
            <a:lvl7pPr marL="701985" indent="0">
              <a:buNone/>
              <a:defRPr sz="409" b="1"/>
            </a:lvl7pPr>
            <a:lvl8pPr marL="818982" indent="0">
              <a:buNone/>
              <a:defRPr sz="409" b="1"/>
            </a:lvl8pPr>
            <a:lvl9pPr marL="935980" indent="0">
              <a:buNone/>
              <a:defRPr sz="4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1178" y="1209627"/>
            <a:ext cx="989919" cy="17791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84613" y="811784"/>
            <a:ext cx="994794" cy="397843"/>
          </a:xfrm>
        </p:spPr>
        <p:txBody>
          <a:bodyPr anchor="b"/>
          <a:lstStyle>
            <a:lvl1pPr marL="0" indent="0">
              <a:buNone/>
              <a:defRPr sz="614" b="1"/>
            </a:lvl1pPr>
            <a:lvl2pPr marL="116997" indent="0">
              <a:buNone/>
              <a:defRPr sz="512" b="1"/>
            </a:lvl2pPr>
            <a:lvl3pPr marL="233995" indent="0">
              <a:buNone/>
              <a:defRPr sz="461" b="1"/>
            </a:lvl3pPr>
            <a:lvl4pPr marL="350992" indent="0">
              <a:buNone/>
              <a:defRPr sz="409" b="1"/>
            </a:lvl4pPr>
            <a:lvl5pPr marL="467990" indent="0">
              <a:buNone/>
              <a:defRPr sz="409" b="1"/>
            </a:lvl5pPr>
            <a:lvl6pPr marL="584987" indent="0">
              <a:buNone/>
              <a:defRPr sz="409" b="1"/>
            </a:lvl6pPr>
            <a:lvl7pPr marL="701985" indent="0">
              <a:buNone/>
              <a:defRPr sz="409" b="1"/>
            </a:lvl7pPr>
            <a:lvl8pPr marL="818982" indent="0">
              <a:buNone/>
              <a:defRPr sz="409" b="1"/>
            </a:lvl8pPr>
            <a:lvl9pPr marL="935980" indent="0">
              <a:buNone/>
              <a:defRPr sz="4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84613" y="1209627"/>
            <a:ext cx="994794" cy="17791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730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6115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55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178" y="220768"/>
            <a:ext cx="754703" cy="772689"/>
          </a:xfrm>
        </p:spPr>
        <p:txBody>
          <a:bodyPr anchor="b"/>
          <a:lstStyle>
            <a:lvl1pPr>
              <a:defRPr sz="8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4794" y="476799"/>
            <a:ext cx="1184612" cy="2353329"/>
          </a:xfrm>
        </p:spPr>
        <p:txBody>
          <a:bodyPr/>
          <a:lstStyle>
            <a:lvl1pPr>
              <a:defRPr sz="819"/>
            </a:lvl1pPr>
            <a:lvl2pPr>
              <a:defRPr sz="717"/>
            </a:lvl2pPr>
            <a:lvl3pPr>
              <a:defRPr sz="614"/>
            </a:lvl3pPr>
            <a:lvl4pPr>
              <a:defRPr sz="512"/>
            </a:lvl4pPr>
            <a:lvl5pPr>
              <a:defRPr sz="512"/>
            </a:lvl5pPr>
            <a:lvl6pPr>
              <a:defRPr sz="512"/>
            </a:lvl6pPr>
            <a:lvl7pPr>
              <a:defRPr sz="512"/>
            </a:lvl7pPr>
            <a:lvl8pPr>
              <a:defRPr sz="512"/>
            </a:lvl8pPr>
            <a:lvl9pPr>
              <a:defRPr sz="5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178" y="993457"/>
            <a:ext cx="754703" cy="1840503"/>
          </a:xfrm>
        </p:spPr>
        <p:txBody>
          <a:bodyPr/>
          <a:lstStyle>
            <a:lvl1pPr marL="0" indent="0">
              <a:buNone/>
              <a:defRPr sz="409"/>
            </a:lvl1pPr>
            <a:lvl2pPr marL="116997" indent="0">
              <a:buNone/>
              <a:defRPr sz="358"/>
            </a:lvl2pPr>
            <a:lvl3pPr marL="233995" indent="0">
              <a:buNone/>
              <a:defRPr sz="307"/>
            </a:lvl3pPr>
            <a:lvl4pPr marL="350992" indent="0">
              <a:buNone/>
              <a:defRPr sz="256"/>
            </a:lvl4pPr>
            <a:lvl5pPr marL="467990" indent="0">
              <a:buNone/>
              <a:defRPr sz="256"/>
            </a:lvl5pPr>
            <a:lvl6pPr marL="584987" indent="0">
              <a:buNone/>
              <a:defRPr sz="256"/>
            </a:lvl6pPr>
            <a:lvl7pPr marL="701985" indent="0">
              <a:buNone/>
              <a:defRPr sz="256"/>
            </a:lvl7pPr>
            <a:lvl8pPr marL="818982" indent="0">
              <a:buNone/>
              <a:defRPr sz="256"/>
            </a:lvl8pPr>
            <a:lvl9pPr marL="935980" indent="0">
              <a:buNone/>
              <a:defRPr sz="2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205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178" y="220768"/>
            <a:ext cx="754703" cy="772689"/>
          </a:xfrm>
        </p:spPr>
        <p:txBody>
          <a:bodyPr anchor="b"/>
          <a:lstStyle>
            <a:lvl1pPr>
              <a:defRPr sz="8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94794" y="476799"/>
            <a:ext cx="1184612" cy="2353329"/>
          </a:xfrm>
        </p:spPr>
        <p:txBody>
          <a:bodyPr anchor="t"/>
          <a:lstStyle>
            <a:lvl1pPr marL="0" indent="0">
              <a:buNone/>
              <a:defRPr sz="819"/>
            </a:lvl1pPr>
            <a:lvl2pPr marL="116997" indent="0">
              <a:buNone/>
              <a:defRPr sz="717"/>
            </a:lvl2pPr>
            <a:lvl3pPr marL="233995" indent="0">
              <a:buNone/>
              <a:defRPr sz="614"/>
            </a:lvl3pPr>
            <a:lvl4pPr marL="350992" indent="0">
              <a:buNone/>
              <a:defRPr sz="512"/>
            </a:lvl4pPr>
            <a:lvl5pPr marL="467990" indent="0">
              <a:buNone/>
              <a:defRPr sz="512"/>
            </a:lvl5pPr>
            <a:lvl6pPr marL="584987" indent="0">
              <a:buNone/>
              <a:defRPr sz="512"/>
            </a:lvl6pPr>
            <a:lvl7pPr marL="701985" indent="0">
              <a:buNone/>
              <a:defRPr sz="512"/>
            </a:lvl7pPr>
            <a:lvl8pPr marL="818982" indent="0">
              <a:buNone/>
              <a:defRPr sz="512"/>
            </a:lvl8pPr>
            <a:lvl9pPr marL="935980" indent="0">
              <a:buNone/>
              <a:defRPr sz="51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178" y="993457"/>
            <a:ext cx="754703" cy="1840503"/>
          </a:xfrm>
        </p:spPr>
        <p:txBody>
          <a:bodyPr/>
          <a:lstStyle>
            <a:lvl1pPr marL="0" indent="0">
              <a:buNone/>
              <a:defRPr sz="409"/>
            </a:lvl1pPr>
            <a:lvl2pPr marL="116997" indent="0">
              <a:buNone/>
              <a:defRPr sz="358"/>
            </a:lvl2pPr>
            <a:lvl3pPr marL="233995" indent="0">
              <a:buNone/>
              <a:defRPr sz="307"/>
            </a:lvl3pPr>
            <a:lvl4pPr marL="350992" indent="0">
              <a:buNone/>
              <a:defRPr sz="256"/>
            </a:lvl4pPr>
            <a:lvl5pPr marL="467990" indent="0">
              <a:buNone/>
              <a:defRPr sz="256"/>
            </a:lvl5pPr>
            <a:lvl6pPr marL="584987" indent="0">
              <a:buNone/>
              <a:defRPr sz="256"/>
            </a:lvl6pPr>
            <a:lvl7pPr marL="701985" indent="0">
              <a:buNone/>
              <a:defRPr sz="256"/>
            </a:lvl7pPr>
            <a:lvl8pPr marL="818982" indent="0">
              <a:buNone/>
              <a:defRPr sz="256"/>
            </a:lvl8pPr>
            <a:lvl9pPr marL="935980" indent="0">
              <a:buNone/>
              <a:defRPr sz="2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72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874" y="176309"/>
            <a:ext cx="2018228" cy="640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874" y="881540"/>
            <a:ext cx="2018228" cy="2101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873" y="3069294"/>
            <a:ext cx="526494" cy="1763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5117" y="3069294"/>
            <a:ext cx="789742" cy="1763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2608" y="3069294"/>
            <a:ext cx="526494" cy="1763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3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33995" rtl="0" eaLnBrk="1" latinLnBrk="0" hangingPunct="1">
        <a:lnSpc>
          <a:spcPct val="90000"/>
        </a:lnSpc>
        <a:spcBef>
          <a:spcPct val="0"/>
        </a:spcBef>
        <a:buNone/>
        <a:defRPr kumimoji="1" sz="1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8499" indent="-58499" algn="l" defTabSz="233995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kumimoji="1" sz="717" kern="1200">
          <a:solidFill>
            <a:schemeClr val="tx1"/>
          </a:solidFill>
          <a:latin typeface="+mn-lt"/>
          <a:ea typeface="+mn-ea"/>
          <a:cs typeface="+mn-cs"/>
        </a:defRPr>
      </a:lvl1pPr>
      <a:lvl2pPr marL="175496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2pPr>
      <a:lvl3pPr marL="292494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512" kern="1200">
          <a:solidFill>
            <a:schemeClr val="tx1"/>
          </a:solidFill>
          <a:latin typeface="+mn-lt"/>
          <a:ea typeface="+mn-ea"/>
          <a:cs typeface="+mn-cs"/>
        </a:defRPr>
      </a:lvl3pPr>
      <a:lvl4pPr marL="409491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4pPr>
      <a:lvl5pPr marL="526489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5pPr>
      <a:lvl6pPr marL="643486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6pPr>
      <a:lvl7pPr marL="760484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7pPr>
      <a:lvl8pPr marL="877481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8pPr>
      <a:lvl9pPr marL="994479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1pPr>
      <a:lvl2pPr marL="116997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2pPr>
      <a:lvl3pPr marL="233995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3pPr>
      <a:lvl4pPr marL="350992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4pPr>
      <a:lvl5pPr marL="467990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5pPr>
      <a:lvl6pPr marL="584987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6pPr>
      <a:lvl7pPr marL="701985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7pPr>
      <a:lvl8pPr marL="818982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8pPr>
      <a:lvl9pPr marL="935980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343876" cy="331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2025-10-07T07:35:00Z</dcterms:modified>
</cp:coreProperties>
</file>