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419475" cy="2447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2" userDrawn="1">
          <p15:clr>
            <a:srgbClr val="A4A3A4"/>
          </p15:clr>
        </p15:guide>
        <p15:guide id="2" pos="10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39" d="100"/>
          <a:sy n="339" d="100"/>
        </p:scale>
        <p:origin x="528" y="176"/>
      </p:cViewPr>
      <p:guideLst>
        <p:guide orient="horz" pos="772"/>
        <p:guide pos="10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400621"/>
            <a:ext cx="2906554" cy="852241"/>
          </a:xfrm>
        </p:spPr>
        <p:txBody>
          <a:bodyPr anchor="b"/>
          <a:lstStyle>
            <a:lvl1pPr algn="ctr">
              <a:defRPr sz="21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285727"/>
            <a:ext cx="2564606" cy="591015"/>
          </a:xfrm>
        </p:spPr>
        <p:txBody>
          <a:bodyPr/>
          <a:lstStyle>
            <a:lvl1pPr marL="0" indent="0" algn="ctr">
              <a:buNone/>
              <a:defRPr sz="857"/>
            </a:lvl1pPr>
            <a:lvl2pPr marL="163175" indent="0" algn="ctr">
              <a:buNone/>
              <a:defRPr sz="714"/>
            </a:lvl2pPr>
            <a:lvl3pPr marL="326349" indent="0" algn="ctr">
              <a:buNone/>
              <a:defRPr sz="642"/>
            </a:lvl3pPr>
            <a:lvl4pPr marL="489524" indent="0" algn="ctr">
              <a:buNone/>
              <a:defRPr sz="571"/>
            </a:lvl4pPr>
            <a:lvl5pPr marL="652699" indent="0" algn="ctr">
              <a:buNone/>
              <a:defRPr sz="571"/>
            </a:lvl5pPr>
            <a:lvl6pPr marL="815873" indent="0" algn="ctr">
              <a:buNone/>
              <a:defRPr sz="571"/>
            </a:lvl6pPr>
            <a:lvl7pPr marL="979048" indent="0" algn="ctr">
              <a:buNone/>
              <a:defRPr sz="571"/>
            </a:lvl7pPr>
            <a:lvl8pPr marL="1142223" indent="0" algn="ctr">
              <a:buNone/>
              <a:defRPr sz="571"/>
            </a:lvl8pPr>
            <a:lvl9pPr marL="1305397" indent="0" algn="ctr">
              <a:buNone/>
              <a:defRPr sz="5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556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77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30329"/>
            <a:ext cx="737324" cy="20745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30329"/>
            <a:ext cx="2169229" cy="20745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65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04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610282"/>
            <a:ext cx="2949297" cy="1018269"/>
          </a:xfrm>
        </p:spPr>
        <p:txBody>
          <a:bodyPr anchor="b"/>
          <a:lstStyle>
            <a:lvl1pPr>
              <a:defRPr sz="21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638184"/>
            <a:ext cx="2949297" cy="535483"/>
          </a:xfrm>
        </p:spPr>
        <p:txBody>
          <a:bodyPr/>
          <a:lstStyle>
            <a:lvl1pPr marL="0" indent="0">
              <a:buNone/>
              <a:defRPr sz="857">
                <a:solidFill>
                  <a:schemeClr val="tx1">
                    <a:tint val="82000"/>
                  </a:schemeClr>
                </a:solidFill>
              </a:defRPr>
            </a:lvl1pPr>
            <a:lvl2pPr marL="163175" indent="0">
              <a:buNone/>
              <a:defRPr sz="714">
                <a:solidFill>
                  <a:schemeClr val="tx1">
                    <a:tint val="82000"/>
                  </a:schemeClr>
                </a:solidFill>
              </a:defRPr>
            </a:lvl2pPr>
            <a:lvl3pPr marL="326349" indent="0">
              <a:buNone/>
              <a:defRPr sz="642">
                <a:solidFill>
                  <a:schemeClr val="tx1">
                    <a:tint val="82000"/>
                  </a:schemeClr>
                </a:solidFill>
              </a:defRPr>
            </a:lvl3pPr>
            <a:lvl4pPr marL="489524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4pPr>
            <a:lvl5pPr marL="652699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5pPr>
            <a:lvl6pPr marL="815873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6pPr>
            <a:lvl7pPr marL="979048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7pPr>
            <a:lvl8pPr marL="1142223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8pPr>
            <a:lvl9pPr marL="1305397" indent="0">
              <a:buNone/>
              <a:defRPr sz="5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06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651647"/>
            <a:ext cx="1453277" cy="15531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651647"/>
            <a:ext cx="1453277" cy="15531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5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30330"/>
            <a:ext cx="2949297" cy="47315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600082"/>
            <a:ext cx="1446598" cy="294091"/>
          </a:xfrm>
        </p:spPr>
        <p:txBody>
          <a:bodyPr anchor="b"/>
          <a:lstStyle>
            <a:lvl1pPr marL="0" indent="0">
              <a:buNone/>
              <a:defRPr sz="857" b="1"/>
            </a:lvl1pPr>
            <a:lvl2pPr marL="163175" indent="0">
              <a:buNone/>
              <a:defRPr sz="714" b="1"/>
            </a:lvl2pPr>
            <a:lvl3pPr marL="326349" indent="0">
              <a:buNone/>
              <a:defRPr sz="642" b="1"/>
            </a:lvl3pPr>
            <a:lvl4pPr marL="489524" indent="0">
              <a:buNone/>
              <a:defRPr sz="571" b="1"/>
            </a:lvl4pPr>
            <a:lvl5pPr marL="652699" indent="0">
              <a:buNone/>
              <a:defRPr sz="571" b="1"/>
            </a:lvl5pPr>
            <a:lvl6pPr marL="815873" indent="0">
              <a:buNone/>
              <a:defRPr sz="571" b="1"/>
            </a:lvl6pPr>
            <a:lvl7pPr marL="979048" indent="0">
              <a:buNone/>
              <a:defRPr sz="571" b="1"/>
            </a:lvl7pPr>
            <a:lvl8pPr marL="1142223" indent="0">
              <a:buNone/>
              <a:defRPr sz="571" b="1"/>
            </a:lvl8pPr>
            <a:lvl9pPr marL="1305397" indent="0">
              <a:buNone/>
              <a:defRPr sz="5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894173"/>
            <a:ext cx="1446598" cy="13151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600082"/>
            <a:ext cx="1453722" cy="294091"/>
          </a:xfrm>
        </p:spPr>
        <p:txBody>
          <a:bodyPr anchor="b"/>
          <a:lstStyle>
            <a:lvl1pPr marL="0" indent="0">
              <a:buNone/>
              <a:defRPr sz="857" b="1"/>
            </a:lvl1pPr>
            <a:lvl2pPr marL="163175" indent="0">
              <a:buNone/>
              <a:defRPr sz="714" b="1"/>
            </a:lvl2pPr>
            <a:lvl3pPr marL="326349" indent="0">
              <a:buNone/>
              <a:defRPr sz="642" b="1"/>
            </a:lvl3pPr>
            <a:lvl4pPr marL="489524" indent="0">
              <a:buNone/>
              <a:defRPr sz="571" b="1"/>
            </a:lvl4pPr>
            <a:lvl5pPr marL="652699" indent="0">
              <a:buNone/>
              <a:defRPr sz="571" b="1"/>
            </a:lvl5pPr>
            <a:lvl6pPr marL="815873" indent="0">
              <a:buNone/>
              <a:defRPr sz="571" b="1"/>
            </a:lvl6pPr>
            <a:lvl7pPr marL="979048" indent="0">
              <a:buNone/>
              <a:defRPr sz="571" b="1"/>
            </a:lvl7pPr>
            <a:lvl8pPr marL="1142223" indent="0">
              <a:buNone/>
              <a:defRPr sz="571" b="1"/>
            </a:lvl8pPr>
            <a:lvl9pPr marL="1305397" indent="0">
              <a:buNone/>
              <a:defRPr sz="5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894173"/>
            <a:ext cx="1453722" cy="13151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47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57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12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63195"/>
            <a:ext cx="1102870" cy="571183"/>
          </a:xfrm>
        </p:spPr>
        <p:txBody>
          <a:bodyPr anchor="b"/>
          <a:lstStyle>
            <a:lvl1pPr>
              <a:defRPr sz="1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352457"/>
            <a:ext cx="1731109" cy="1739613"/>
          </a:xfrm>
        </p:spPr>
        <p:txBody>
          <a:bodyPr/>
          <a:lstStyle>
            <a:lvl1pPr>
              <a:defRPr sz="1142"/>
            </a:lvl1pPr>
            <a:lvl2pPr>
              <a:defRPr sz="999"/>
            </a:lvl2pPr>
            <a:lvl3pPr>
              <a:defRPr sz="857"/>
            </a:lvl3pPr>
            <a:lvl4pPr>
              <a:defRPr sz="714"/>
            </a:lvl4pPr>
            <a:lvl5pPr>
              <a:defRPr sz="714"/>
            </a:lvl5pPr>
            <a:lvl6pPr>
              <a:defRPr sz="714"/>
            </a:lvl6pPr>
            <a:lvl7pPr>
              <a:defRPr sz="714"/>
            </a:lvl7pPr>
            <a:lvl8pPr>
              <a:defRPr sz="714"/>
            </a:lvl8pPr>
            <a:lvl9pPr>
              <a:defRPr sz="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734378"/>
            <a:ext cx="1102870" cy="1360525"/>
          </a:xfrm>
        </p:spPr>
        <p:txBody>
          <a:bodyPr/>
          <a:lstStyle>
            <a:lvl1pPr marL="0" indent="0">
              <a:buNone/>
              <a:defRPr sz="571"/>
            </a:lvl1pPr>
            <a:lvl2pPr marL="163175" indent="0">
              <a:buNone/>
              <a:defRPr sz="500"/>
            </a:lvl2pPr>
            <a:lvl3pPr marL="326349" indent="0">
              <a:buNone/>
              <a:defRPr sz="428"/>
            </a:lvl3pPr>
            <a:lvl4pPr marL="489524" indent="0">
              <a:buNone/>
              <a:defRPr sz="357"/>
            </a:lvl4pPr>
            <a:lvl5pPr marL="652699" indent="0">
              <a:buNone/>
              <a:defRPr sz="357"/>
            </a:lvl5pPr>
            <a:lvl6pPr marL="815873" indent="0">
              <a:buNone/>
              <a:defRPr sz="357"/>
            </a:lvl6pPr>
            <a:lvl7pPr marL="979048" indent="0">
              <a:buNone/>
              <a:defRPr sz="357"/>
            </a:lvl7pPr>
            <a:lvl8pPr marL="1142223" indent="0">
              <a:buNone/>
              <a:defRPr sz="357"/>
            </a:lvl8pPr>
            <a:lvl9pPr marL="1305397" indent="0">
              <a:buNone/>
              <a:defRPr sz="3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83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63195"/>
            <a:ext cx="1102870" cy="571183"/>
          </a:xfrm>
        </p:spPr>
        <p:txBody>
          <a:bodyPr anchor="b"/>
          <a:lstStyle>
            <a:lvl1pPr>
              <a:defRPr sz="1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352457"/>
            <a:ext cx="1731109" cy="1739613"/>
          </a:xfrm>
        </p:spPr>
        <p:txBody>
          <a:bodyPr anchor="t"/>
          <a:lstStyle>
            <a:lvl1pPr marL="0" indent="0">
              <a:buNone/>
              <a:defRPr sz="1142"/>
            </a:lvl1pPr>
            <a:lvl2pPr marL="163175" indent="0">
              <a:buNone/>
              <a:defRPr sz="999"/>
            </a:lvl2pPr>
            <a:lvl3pPr marL="326349" indent="0">
              <a:buNone/>
              <a:defRPr sz="857"/>
            </a:lvl3pPr>
            <a:lvl4pPr marL="489524" indent="0">
              <a:buNone/>
              <a:defRPr sz="714"/>
            </a:lvl4pPr>
            <a:lvl5pPr marL="652699" indent="0">
              <a:buNone/>
              <a:defRPr sz="714"/>
            </a:lvl5pPr>
            <a:lvl6pPr marL="815873" indent="0">
              <a:buNone/>
              <a:defRPr sz="714"/>
            </a:lvl6pPr>
            <a:lvl7pPr marL="979048" indent="0">
              <a:buNone/>
              <a:defRPr sz="714"/>
            </a:lvl7pPr>
            <a:lvl8pPr marL="1142223" indent="0">
              <a:buNone/>
              <a:defRPr sz="714"/>
            </a:lvl8pPr>
            <a:lvl9pPr marL="1305397" indent="0">
              <a:buNone/>
              <a:defRPr sz="71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734378"/>
            <a:ext cx="1102870" cy="1360525"/>
          </a:xfrm>
        </p:spPr>
        <p:txBody>
          <a:bodyPr/>
          <a:lstStyle>
            <a:lvl1pPr marL="0" indent="0">
              <a:buNone/>
              <a:defRPr sz="571"/>
            </a:lvl1pPr>
            <a:lvl2pPr marL="163175" indent="0">
              <a:buNone/>
              <a:defRPr sz="500"/>
            </a:lvl2pPr>
            <a:lvl3pPr marL="326349" indent="0">
              <a:buNone/>
              <a:defRPr sz="428"/>
            </a:lvl3pPr>
            <a:lvl4pPr marL="489524" indent="0">
              <a:buNone/>
              <a:defRPr sz="357"/>
            </a:lvl4pPr>
            <a:lvl5pPr marL="652699" indent="0">
              <a:buNone/>
              <a:defRPr sz="357"/>
            </a:lvl5pPr>
            <a:lvl6pPr marL="815873" indent="0">
              <a:buNone/>
              <a:defRPr sz="357"/>
            </a:lvl6pPr>
            <a:lvl7pPr marL="979048" indent="0">
              <a:buNone/>
              <a:defRPr sz="357"/>
            </a:lvl7pPr>
            <a:lvl8pPr marL="1142223" indent="0">
              <a:buNone/>
              <a:defRPr sz="357"/>
            </a:lvl8pPr>
            <a:lvl9pPr marL="1305397" indent="0">
              <a:buNone/>
              <a:defRPr sz="3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27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30330"/>
            <a:ext cx="2949297" cy="473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651647"/>
            <a:ext cx="2949297" cy="1553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2268865"/>
            <a:ext cx="769382" cy="130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2268865"/>
            <a:ext cx="1154073" cy="130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2268865"/>
            <a:ext cx="769382" cy="130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46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26349" rtl="0" eaLnBrk="1" latinLnBrk="0" hangingPunct="1">
        <a:lnSpc>
          <a:spcPct val="90000"/>
        </a:lnSpc>
        <a:spcBef>
          <a:spcPct val="0"/>
        </a:spcBef>
        <a:buNone/>
        <a:defRPr kumimoji="1" sz="1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587" indent="-81587" algn="l" defTabSz="326349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kumimoji="1" sz="999" kern="1200">
          <a:solidFill>
            <a:schemeClr val="tx1"/>
          </a:solidFill>
          <a:latin typeface="+mn-lt"/>
          <a:ea typeface="+mn-ea"/>
          <a:cs typeface="+mn-cs"/>
        </a:defRPr>
      </a:lvl1pPr>
      <a:lvl2pPr marL="244762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857" kern="1200">
          <a:solidFill>
            <a:schemeClr val="tx1"/>
          </a:solidFill>
          <a:latin typeface="+mn-lt"/>
          <a:ea typeface="+mn-ea"/>
          <a:cs typeface="+mn-cs"/>
        </a:defRPr>
      </a:lvl2pPr>
      <a:lvl3pPr marL="407937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714" kern="1200">
          <a:solidFill>
            <a:schemeClr val="tx1"/>
          </a:solidFill>
          <a:latin typeface="+mn-lt"/>
          <a:ea typeface="+mn-ea"/>
          <a:cs typeface="+mn-cs"/>
        </a:defRPr>
      </a:lvl3pPr>
      <a:lvl4pPr marL="571111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4pPr>
      <a:lvl5pPr marL="734286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5pPr>
      <a:lvl6pPr marL="897461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6pPr>
      <a:lvl7pPr marL="1060635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7pPr>
      <a:lvl8pPr marL="1223810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8pPr>
      <a:lvl9pPr marL="1386985" indent="-81587" algn="l" defTabSz="326349" rtl="0" eaLnBrk="1" latinLnBrk="0" hangingPunct="1">
        <a:lnSpc>
          <a:spcPct val="90000"/>
        </a:lnSpc>
        <a:spcBef>
          <a:spcPts val="178"/>
        </a:spcBef>
        <a:buFont typeface="Arial" panose="020B0604020202020204" pitchFamily="34" charset="0"/>
        <a:buChar char="•"/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1pPr>
      <a:lvl2pPr marL="163175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2pPr>
      <a:lvl3pPr marL="326349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3pPr>
      <a:lvl4pPr marL="489524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4pPr>
      <a:lvl5pPr marL="652699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5pPr>
      <a:lvl6pPr marL="815873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6pPr>
      <a:lvl7pPr marL="979048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7pPr>
      <a:lvl8pPr marL="1142223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8pPr>
      <a:lvl9pPr marL="1305397" algn="l" defTabSz="326349" rtl="0" eaLnBrk="1" latinLnBrk="0" hangingPunct="1">
        <a:defRPr kumimoji="1" sz="6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430800" cy="244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2025-10-07T08:05:18Z</dcterms:modified>
</cp:coreProperties>
</file>