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447925" cy="3419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8" userDrawn="1">
          <p15:clr>
            <a:srgbClr val="A4A3A4"/>
          </p15:clr>
        </p15:guide>
        <p15:guide id="2" pos="7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43" d="100"/>
          <a:sy n="243" d="100"/>
        </p:scale>
        <p:origin x="2312" y="184"/>
      </p:cViewPr>
      <p:guideLst>
        <p:guide orient="horz" pos="1078"/>
        <p:guide pos="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95" y="559623"/>
            <a:ext cx="2080736" cy="1190484"/>
          </a:xfrm>
        </p:spPr>
        <p:txBody>
          <a:bodyPr anchor="b"/>
          <a:lstStyle>
            <a:lvl1pPr algn="ctr">
              <a:defRPr sz="160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1" y="1796016"/>
            <a:ext cx="1835944" cy="825581"/>
          </a:xfrm>
        </p:spPr>
        <p:txBody>
          <a:bodyPr/>
          <a:lstStyle>
            <a:lvl1pPr marL="0" indent="0" algn="ctr">
              <a:buNone/>
              <a:defRPr sz="642"/>
            </a:lvl1pPr>
            <a:lvl2pPr marL="122392" indent="0" algn="ctr">
              <a:buNone/>
              <a:defRPr sz="535"/>
            </a:lvl2pPr>
            <a:lvl3pPr marL="244785" indent="0" algn="ctr">
              <a:buNone/>
              <a:defRPr sz="482"/>
            </a:lvl3pPr>
            <a:lvl4pPr marL="367177" indent="0" algn="ctr">
              <a:buNone/>
              <a:defRPr sz="428"/>
            </a:lvl4pPr>
            <a:lvl5pPr marL="489570" indent="0" algn="ctr">
              <a:buNone/>
              <a:defRPr sz="428"/>
            </a:lvl5pPr>
            <a:lvl6pPr marL="611962" indent="0" algn="ctr">
              <a:buNone/>
              <a:defRPr sz="428"/>
            </a:lvl6pPr>
            <a:lvl7pPr marL="734355" indent="0" algn="ctr">
              <a:buNone/>
              <a:defRPr sz="428"/>
            </a:lvl7pPr>
            <a:lvl8pPr marL="856747" indent="0" algn="ctr">
              <a:buNone/>
              <a:defRPr sz="428"/>
            </a:lvl8pPr>
            <a:lvl9pPr marL="979140" indent="0" algn="ctr">
              <a:buNone/>
              <a:defRPr sz="42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296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13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51796" y="182055"/>
            <a:ext cx="527834" cy="289784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8295" y="182055"/>
            <a:ext cx="1552902" cy="289784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04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86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20" y="852495"/>
            <a:ext cx="2111335" cy="1422406"/>
          </a:xfrm>
        </p:spPr>
        <p:txBody>
          <a:bodyPr anchor="b"/>
          <a:lstStyle>
            <a:lvl1pPr>
              <a:defRPr sz="160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20" y="2288358"/>
            <a:ext cx="2111335" cy="748010"/>
          </a:xfrm>
        </p:spPr>
        <p:txBody>
          <a:bodyPr/>
          <a:lstStyle>
            <a:lvl1pPr marL="0" indent="0">
              <a:buNone/>
              <a:defRPr sz="642">
                <a:solidFill>
                  <a:schemeClr val="tx1">
                    <a:tint val="82000"/>
                  </a:schemeClr>
                </a:solidFill>
              </a:defRPr>
            </a:lvl1pPr>
            <a:lvl2pPr marL="122392" indent="0">
              <a:buNone/>
              <a:defRPr sz="535">
                <a:solidFill>
                  <a:schemeClr val="tx1">
                    <a:tint val="82000"/>
                  </a:schemeClr>
                </a:solidFill>
              </a:defRPr>
            </a:lvl2pPr>
            <a:lvl3pPr marL="244785" indent="0">
              <a:buNone/>
              <a:defRPr sz="482">
                <a:solidFill>
                  <a:schemeClr val="tx1">
                    <a:tint val="82000"/>
                  </a:schemeClr>
                </a:solidFill>
              </a:defRPr>
            </a:lvl3pPr>
            <a:lvl4pPr marL="367177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4pPr>
            <a:lvl5pPr marL="489570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5pPr>
            <a:lvl6pPr marL="611962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6pPr>
            <a:lvl7pPr marL="734355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7pPr>
            <a:lvl8pPr marL="856747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8pPr>
            <a:lvl9pPr marL="979140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212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295" y="910277"/>
            <a:ext cx="1040368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262" y="910277"/>
            <a:ext cx="1040368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5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614" y="182056"/>
            <a:ext cx="2111335" cy="6609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614" y="838246"/>
            <a:ext cx="1035587" cy="410812"/>
          </a:xfrm>
        </p:spPr>
        <p:txBody>
          <a:bodyPr anchor="b"/>
          <a:lstStyle>
            <a:lvl1pPr marL="0" indent="0">
              <a:buNone/>
              <a:defRPr sz="642" b="1"/>
            </a:lvl1pPr>
            <a:lvl2pPr marL="122392" indent="0">
              <a:buNone/>
              <a:defRPr sz="535" b="1"/>
            </a:lvl2pPr>
            <a:lvl3pPr marL="244785" indent="0">
              <a:buNone/>
              <a:defRPr sz="482" b="1"/>
            </a:lvl3pPr>
            <a:lvl4pPr marL="367177" indent="0">
              <a:buNone/>
              <a:defRPr sz="428" b="1"/>
            </a:lvl4pPr>
            <a:lvl5pPr marL="489570" indent="0">
              <a:buNone/>
              <a:defRPr sz="428" b="1"/>
            </a:lvl5pPr>
            <a:lvl6pPr marL="611962" indent="0">
              <a:buNone/>
              <a:defRPr sz="428" b="1"/>
            </a:lvl6pPr>
            <a:lvl7pPr marL="734355" indent="0">
              <a:buNone/>
              <a:defRPr sz="428" b="1"/>
            </a:lvl7pPr>
            <a:lvl8pPr marL="856747" indent="0">
              <a:buNone/>
              <a:defRPr sz="428" b="1"/>
            </a:lvl8pPr>
            <a:lvl9pPr marL="979140" indent="0">
              <a:buNone/>
              <a:defRPr sz="42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8614" y="1249058"/>
            <a:ext cx="1035587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9262" y="838246"/>
            <a:ext cx="1040687" cy="410812"/>
          </a:xfrm>
        </p:spPr>
        <p:txBody>
          <a:bodyPr anchor="b"/>
          <a:lstStyle>
            <a:lvl1pPr marL="0" indent="0">
              <a:buNone/>
              <a:defRPr sz="642" b="1"/>
            </a:lvl1pPr>
            <a:lvl2pPr marL="122392" indent="0">
              <a:buNone/>
              <a:defRPr sz="535" b="1"/>
            </a:lvl2pPr>
            <a:lvl3pPr marL="244785" indent="0">
              <a:buNone/>
              <a:defRPr sz="482" b="1"/>
            </a:lvl3pPr>
            <a:lvl4pPr marL="367177" indent="0">
              <a:buNone/>
              <a:defRPr sz="428" b="1"/>
            </a:lvl4pPr>
            <a:lvl5pPr marL="489570" indent="0">
              <a:buNone/>
              <a:defRPr sz="428" b="1"/>
            </a:lvl5pPr>
            <a:lvl6pPr marL="611962" indent="0">
              <a:buNone/>
              <a:defRPr sz="428" b="1"/>
            </a:lvl6pPr>
            <a:lvl7pPr marL="734355" indent="0">
              <a:buNone/>
              <a:defRPr sz="428" b="1"/>
            </a:lvl7pPr>
            <a:lvl8pPr marL="856747" indent="0">
              <a:buNone/>
              <a:defRPr sz="428" b="1"/>
            </a:lvl8pPr>
            <a:lvl9pPr marL="979140" indent="0">
              <a:buNone/>
              <a:defRPr sz="42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9262" y="1249058"/>
            <a:ext cx="1040687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84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43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39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613" y="227965"/>
            <a:ext cx="789520" cy="797878"/>
          </a:xfrm>
        </p:spPr>
        <p:txBody>
          <a:bodyPr anchor="b"/>
          <a:lstStyle>
            <a:lvl1pPr>
              <a:defRPr sz="8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687" y="492342"/>
            <a:ext cx="1239262" cy="2430044"/>
          </a:xfrm>
        </p:spPr>
        <p:txBody>
          <a:bodyPr/>
          <a:lstStyle>
            <a:lvl1pPr>
              <a:defRPr sz="857"/>
            </a:lvl1pPr>
            <a:lvl2pPr>
              <a:defRPr sz="750"/>
            </a:lvl2pPr>
            <a:lvl3pPr>
              <a:defRPr sz="642"/>
            </a:lvl3pPr>
            <a:lvl4pPr>
              <a:defRPr sz="535"/>
            </a:lvl4pPr>
            <a:lvl5pPr>
              <a:defRPr sz="535"/>
            </a:lvl5pPr>
            <a:lvl6pPr>
              <a:defRPr sz="535"/>
            </a:lvl6pPr>
            <a:lvl7pPr>
              <a:defRPr sz="535"/>
            </a:lvl7pPr>
            <a:lvl8pPr>
              <a:defRPr sz="535"/>
            </a:lvl8pPr>
            <a:lvl9pPr>
              <a:defRPr sz="5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613" y="1025843"/>
            <a:ext cx="789520" cy="1900500"/>
          </a:xfrm>
        </p:spPr>
        <p:txBody>
          <a:bodyPr/>
          <a:lstStyle>
            <a:lvl1pPr marL="0" indent="0">
              <a:buNone/>
              <a:defRPr sz="428"/>
            </a:lvl1pPr>
            <a:lvl2pPr marL="122392" indent="0">
              <a:buNone/>
              <a:defRPr sz="375"/>
            </a:lvl2pPr>
            <a:lvl3pPr marL="244785" indent="0">
              <a:buNone/>
              <a:defRPr sz="321"/>
            </a:lvl3pPr>
            <a:lvl4pPr marL="367177" indent="0">
              <a:buNone/>
              <a:defRPr sz="268"/>
            </a:lvl4pPr>
            <a:lvl5pPr marL="489570" indent="0">
              <a:buNone/>
              <a:defRPr sz="268"/>
            </a:lvl5pPr>
            <a:lvl6pPr marL="611962" indent="0">
              <a:buNone/>
              <a:defRPr sz="268"/>
            </a:lvl6pPr>
            <a:lvl7pPr marL="734355" indent="0">
              <a:buNone/>
              <a:defRPr sz="268"/>
            </a:lvl7pPr>
            <a:lvl8pPr marL="856747" indent="0">
              <a:buNone/>
              <a:defRPr sz="268"/>
            </a:lvl8pPr>
            <a:lvl9pPr marL="979140" indent="0">
              <a:buNone/>
              <a:defRPr sz="2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32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613" y="227965"/>
            <a:ext cx="789520" cy="797878"/>
          </a:xfrm>
        </p:spPr>
        <p:txBody>
          <a:bodyPr anchor="b"/>
          <a:lstStyle>
            <a:lvl1pPr>
              <a:defRPr sz="8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0687" y="492342"/>
            <a:ext cx="1239262" cy="2430044"/>
          </a:xfrm>
        </p:spPr>
        <p:txBody>
          <a:bodyPr anchor="t"/>
          <a:lstStyle>
            <a:lvl1pPr marL="0" indent="0">
              <a:buNone/>
              <a:defRPr sz="857"/>
            </a:lvl1pPr>
            <a:lvl2pPr marL="122392" indent="0">
              <a:buNone/>
              <a:defRPr sz="750"/>
            </a:lvl2pPr>
            <a:lvl3pPr marL="244785" indent="0">
              <a:buNone/>
              <a:defRPr sz="642"/>
            </a:lvl3pPr>
            <a:lvl4pPr marL="367177" indent="0">
              <a:buNone/>
              <a:defRPr sz="535"/>
            </a:lvl4pPr>
            <a:lvl5pPr marL="489570" indent="0">
              <a:buNone/>
              <a:defRPr sz="535"/>
            </a:lvl5pPr>
            <a:lvl6pPr marL="611962" indent="0">
              <a:buNone/>
              <a:defRPr sz="535"/>
            </a:lvl6pPr>
            <a:lvl7pPr marL="734355" indent="0">
              <a:buNone/>
              <a:defRPr sz="535"/>
            </a:lvl7pPr>
            <a:lvl8pPr marL="856747" indent="0">
              <a:buNone/>
              <a:defRPr sz="535"/>
            </a:lvl8pPr>
            <a:lvl9pPr marL="979140" indent="0">
              <a:buNone/>
              <a:defRPr sz="5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613" y="1025843"/>
            <a:ext cx="789520" cy="1900500"/>
          </a:xfrm>
        </p:spPr>
        <p:txBody>
          <a:bodyPr/>
          <a:lstStyle>
            <a:lvl1pPr marL="0" indent="0">
              <a:buNone/>
              <a:defRPr sz="428"/>
            </a:lvl1pPr>
            <a:lvl2pPr marL="122392" indent="0">
              <a:buNone/>
              <a:defRPr sz="375"/>
            </a:lvl2pPr>
            <a:lvl3pPr marL="244785" indent="0">
              <a:buNone/>
              <a:defRPr sz="321"/>
            </a:lvl3pPr>
            <a:lvl4pPr marL="367177" indent="0">
              <a:buNone/>
              <a:defRPr sz="268"/>
            </a:lvl4pPr>
            <a:lvl5pPr marL="489570" indent="0">
              <a:buNone/>
              <a:defRPr sz="268"/>
            </a:lvl5pPr>
            <a:lvl6pPr marL="611962" indent="0">
              <a:buNone/>
              <a:defRPr sz="268"/>
            </a:lvl6pPr>
            <a:lvl7pPr marL="734355" indent="0">
              <a:buNone/>
              <a:defRPr sz="268"/>
            </a:lvl7pPr>
            <a:lvl8pPr marL="856747" indent="0">
              <a:buNone/>
              <a:defRPr sz="268"/>
            </a:lvl8pPr>
            <a:lvl9pPr marL="979140" indent="0">
              <a:buNone/>
              <a:defRPr sz="2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533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8295" y="182056"/>
            <a:ext cx="2111335" cy="660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295" y="910277"/>
            <a:ext cx="2111335" cy="2169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8295" y="3169348"/>
            <a:ext cx="550783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0875" y="3169348"/>
            <a:ext cx="826175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8847" y="3169348"/>
            <a:ext cx="550783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44785" rtl="0" eaLnBrk="1" latinLnBrk="0" hangingPunct="1">
        <a:lnSpc>
          <a:spcPct val="90000"/>
        </a:lnSpc>
        <a:spcBef>
          <a:spcPct val="0"/>
        </a:spcBef>
        <a:buNone/>
        <a:defRPr kumimoji="1" sz="11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196" indent="-61196" algn="l" defTabSz="244785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kumimoji="1" sz="750" kern="1200">
          <a:solidFill>
            <a:schemeClr val="tx1"/>
          </a:solidFill>
          <a:latin typeface="+mn-lt"/>
          <a:ea typeface="+mn-ea"/>
          <a:cs typeface="+mn-cs"/>
        </a:defRPr>
      </a:lvl1pPr>
      <a:lvl2pPr marL="183589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2pPr>
      <a:lvl3pPr marL="305981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535" kern="1200">
          <a:solidFill>
            <a:schemeClr val="tx1"/>
          </a:solidFill>
          <a:latin typeface="+mn-lt"/>
          <a:ea typeface="+mn-ea"/>
          <a:cs typeface="+mn-cs"/>
        </a:defRPr>
      </a:lvl3pPr>
      <a:lvl4pPr marL="428374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4pPr>
      <a:lvl5pPr marL="550766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5pPr>
      <a:lvl6pPr marL="673158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6pPr>
      <a:lvl7pPr marL="795551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7pPr>
      <a:lvl8pPr marL="917943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8pPr>
      <a:lvl9pPr marL="1040336" indent="-61196" algn="l" defTabSz="244785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1pPr>
      <a:lvl2pPr marL="122392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2pPr>
      <a:lvl3pPr marL="244785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67177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4pPr>
      <a:lvl5pPr marL="489570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5pPr>
      <a:lvl6pPr marL="611962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6pPr>
      <a:lvl7pPr marL="734355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7pPr>
      <a:lvl8pPr marL="856747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8pPr>
      <a:lvl9pPr marL="979140" algn="l" defTabSz="244785" rtl="0" eaLnBrk="1" latinLnBrk="0" hangingPunct="1">
        <a:defRPr kumimoji="1" sz="4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440800" cy="341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2025-10-07T08:04:17Z</dcterms:modified>
</cp:coreProperties>
</file>