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  <p:sldId id="257" r:id="rId3"/>
    <p:sldId id="258" r:id="rId4"/>
  </p:sldIdLst>
  <p:sldSz cx="3384550" cy="24844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83" userDrawn="1">
          <p15:clr>
            <a:srgbClr val="A4A3A4"/>
          </p15:clr>
        </p15:guide>
        <p15:guide id="2" pos="10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334" d="100"/>
          <a:sy n="334" d="100"/>
        </p:scale>
        <p:origin x="624" y="176"/>
      </p:cViewPr>
      <p:guideLst>
        <p:guide orient="horz" pos="783"/>
        <p:guide pos="10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3841" y="406597"/>
            <a:ext cx="2876868" cy="864952"/>
          </a:xfrm>
        </p:spPr>
        <p:txBody>
          <a:bodyPr anchor="b"/>
          <a:lstStyle>
            <a:lvl1pPr algn="ctr">
              <a:defRPr sz="217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3069" y="1304905"/>
            <a:ext cx="2538413" cy="599831"/>
          </a:xfrm>
        </p:spPr>
        <p:txBody>
          <a:bodyPr/>
          <a:lstStyle>
            <a:lvl1pPr marL="0" indent="0" algn="ctr">
              <a:buNone/>
              <a:defRPr sz="870"/>
            </a:lvl1pPr>
            <a:lvl2pPr marL="165644" indent="0" algn="ctr">
              <a:buNone/>
              <a:defRPr sz="725"/>
            </a:lvl2pPr>
            <a:lvl3pPr marL="331287" indent="0" algn="ctr">
              <a:buNone/>
              <a:defRPr sz="652"/>
            </a:lvl3pPr>
            <a:lvl4pPr marL="496931" indent="0" algn="ctr">
              <a:buNone/>
              <a:defRPr sz="580"/>
            </a:lvl4pPr>
            <a:lvl5pPr marL="662574" indent="0" algn="ctr">
              <a:buNone/>
              <a:defRPr sz="580"/>
            </a:lvl5pPr>
            <a:lvl6pPr marL="828218" indent="0" algn="ctr">
              <a:buNone/>
              <a:defRPr sz="580"/>
            </a:lvl6pPr>
            <a:lvl7pPr marL="993861" indent="0" algn="ctr">
              <a:buNone/>
              <a:defRPr sz="580"/>
            </a:lvl7pPr>
            <a:lvl8pPr marL="1159505" indent="0" algn="ctr">
              <a:buNone/>
              <a:defRPr sz="580"/>
            </a:lvl8pPr>
            <a:lvl9pPr marL="1325148" indent="0" algn="ctr">
              <a:buNone/>
              <a:defRPr sz="5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019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262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22069" y="132274"/>
            <a:ext cx="729794" cy="21054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2688" y="132274"/>
            <a:ext cx="2147074" cy="21054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913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0902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925" y="619385"/>
            <a:ext cx="2919174" cy="1033457"/>
          </a:xfrm>
        </p:spPr>
        <p:txBody>
          <a:bodyPr anchor="b"/>
          <a:lstStyle>
            <a:lvl1pPr>
              <a:defRPr sz="217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925" y="1662619"/>
            <a:ext cx="2919174" cy="543471"/>
          </a:xfrm>
        </p:spPr>
        <p:txBody>
          <a:bodyPr/>
          <a:lstStyle>
            <a:lvl1pPr marL="0" indent="0">
              <a:buNone/>
              <a:defRPr sz="870">
                <a:solidFill>
                  <a:schemeClr val="tx1">
                    <a:tint val="82000"/>
                  </a:schemeClr>
                </a:solidFill>
              </a:defRPr>
            </a:lvl1pPr>
            <a:lvl2pPr marL="165644" indent="0">
              <a:buNone/>
              <a:defRPr sz="725">
                <a:solidFill>
                  <a:schemeClr val="tx1">
                    <a:tint val="82000"/>
                  </a:schemeClr>
                </a:solidFill>
              </a:defRPr>
            </a:lvl2pPr>
            <a:lvl3pPr marL="331287" indent="0">
              <a:buNone/>
              <a:defRPr sz="652">
                <a:solidFill>
                  <a:schemeClr val="tx1">
                    <a:tint val="82000"/>
                  </a:schemeClr>
                </a:solidFill>
              </a:defRPr>
            </a:lvl3pPr>
            <a:lvl4pPr marL="496931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4pPr>
            <a:lvl5pPr marL="662574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5pPr>
            <a:lvl6pPr marL="828218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6pPr>
            <a:lvl7pPr marL="993861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7pPr>
            <a:lvl8pPr marL="1159505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8pPr>
            <a:lvl9pPr marL="1325148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26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2688" y="661367"/>
            <a:ext cx="1438434" cy="1576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13428" y="661367"/>
            <a:ext cx="1438434" cy="1576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092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129" y="132274"/>
            <a:ext cx="2919174" cy="48021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129" y="609033"/>
            <a:ext cx="1431823" cy="298477"/>
          </a:xfrm>
        </p:spPr>
        <p:txBody>
          <a:bodyPr anchor="b"/>
          <a:lstStyle>
            <a:lvl1pPr marL="0" indent="0">
              <a:buNone/>
              <a:defRPr sz="870" b="1"/>
            </a:lvl1pPr>
            <a:lvl2pPr marL="165644" indent="0">
              <a:buNone/>
              <a:defRPr sz="725" b="1"/>
            </a:lvl2pPr>
            <a:lvl3pPr marL="331287" indent="0">
              <a:buNone/>
              <a:defRPr sz="652" b="1"/>
            </a:lvl3pPr>
            <a:lvl4pPr marL="496931" indent="0">
              <a:buNone/>
              <a:defRPr sz="580" b="1"/>
            </a:lvl4pPr>
            <a:lvl5pPr marL="662574" indent="0">
              <a:buNone/>
              <a:defRPr sz="580" b="1"/>
            </a:lvl5pPr>
            <a:lvl6pPr marL="828218" indent="0">
              <a:buNone/>
              <a:defRPr sz="580" b="1"/>
            </a:lvl6pPr>
            <a:lvl7pPr marL="993861" indent="0">
              <a:buNone/>
              <a:defRPr sz="580" b="1"/>
            </a:lvl7pPr>
            <a:lvl8pPr marL="1159505" indent="0">
              <a:buNone/>
              <a:defRPr sz="580" b="1"/>
            </a:lvl8pPr>
            <a:lvl9pPr marL="1325148" indent="0">
              <a:buNone/>
              <a:defRPr sz="5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3129" y="907510"/>
            <a:ext cx="1431823" cy="13348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13428" y="609033"/>
            <a:ext cx="1438875" cy="298477"/>
          </a:xfrm>
        </p:spPr>
        <p:txBody>
          <a:bodyPr anchor="b"/>
          <a:lstStyle>
            <a:lvl1pPr marL="0" indent="0">
              <a:buNone/>
              <a:defRPr sz="870" b="1"/>
            </a:lvl1pPr>
            <a:lvl2pPr marL="165644" indent="0">
              <a:buNone/>
              <a:defRPr sz="725" b="1"/>
            </a:lvl2pPr>
            <a:lvl3pPr marL="331287" indent="0">
              <a:buNone/>
              <a:defRPr sz="652" b="1"/>
            </a:lvl3pPr>
            <a:lvl4pPr marL="496931" indent="0">
              <a:buNone/>
              <a:defRPr sz="580" b="1"/>
            </a:lvl4pPr>
            <a:lvl5pPr marL="662574" indent="0">
              <a:buNone/>
              <a:defRPr sz="580" b="1"/>
            </a:lvl5pPr>
            <a:lvl6pPr marL="828218" indent="0">
              <a:buNone/>
              <a:defRPr sz="580" b="1"/>
            </a:lvl6pPr>
            <a:lvl7pPr marL="993861" indent="0">
              <a:buNone/>
              <a:defRPr sz="580" b="1"/>
            </a:lvl7pPr>
            <a:lvl8pPr marL="1159505" indent="0">
              <a:buNone/>
              <a:defRPr sz="580" b="1"/>
            </a:lvl8pPr>
            <a:lvl9pPr marL="1325148" indent="0">
              <a:buNone/>
              <a:defRPr sz="5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13428" y="907510"/>
            <a:ext cx="1438875" cy="13348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3750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4983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280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129" y="165629"/>
            <a:ext cx="1091605" cy="579702"/>
          </a:xfrm>
        </p:spPr>
        <p:txBody>
          <a:bodyPr anchor="b"/>
          <a:lstStyle>
            <a:lvl1pPr>
              <a:defRPr sz="115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8875" y="357714"/>
            <a:ext cx="1713428" cy="1765561"/>
          </a:xfrm>
        </p:spPr>
        <p:txBody>
          <a:bodyPr/>
          <a:lstStyle>
            <a:lvl1pPr>
              <a:defRPr sz="1159"/>
            </a:lvl1pPr>
            <a:lvl2pPr>
              <a:defRPr sz="1014"/>
            </a:lvl2pPr>
            <a:lvl3pPr>
              <a:defRPr sz="870"/>
            </a:lvl3pPr>
            <a:lvl4pPr>
              <a:defRPr sz="725"/>
            </a:lvl4pPr>
            <a:lvl5pPr>
              <a:defRPr sz="725"/>
            </a:lvl5pPr>
            <a:lvl6pPr>
              <a:defRPr sz="725"/>
            </a:lvl6pPr>
            <a:lvl7pPr>
              <a:defRPr sz="725"/>
            </a:lvl7pPr>
            <a:lvl8pPr>
              <a:defRPr sz="725"/>
            </a:lvl8pPr>
            <a:lvl9pPr>
              <a:defRPr sz="7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3129" y="745331"/>
            <a:ext cx="1091605" cy="1380819"/>
          </a:xfrm>
        </p:spPr>
        <p:txBody>
          <a:bodyPr/>
          <a:lstStyle>
            <a:lvl1pPr marL="0" indent="0">
              <a:buNone/>
              <a:defRPr sz="580"/>
            </a:lvl1pPr>
            <a:lvl2pPr marL="165644" indent="0">
              <a:buNone/>
              <a:defRPr sz="507"/>
            </a:lvl2pPr>
            <a:lvl3pPr marL="331287" indent="0">
              <a:buNone/>
              <a:defRPr sz="435"/>
            </a:lvl3pPr>
            <a:lvl4pPr marL="496931" indent="0">
              <a:buNone/>
              <a:defRPr sz="362"/>
            </a:lvl4pPr>
            <a:lvl5pPr marL="662574" indent="0">
              <a:buNone/>
              <a:defRPr sz="362"/>
            </a:lvl5pPr>
            <a:lvl6pPr marL="828218" indent="0">
              <a:buNone/>
              <a:defRPr sz="362"/>
            </a:lvl6pPr>
            <a:lvl7pPr marL="993861" indent="0">
              <a:buNone/>
              <a:defRPr sz="362"/>
            </a:lvl7pPr>
            <a:lvl8pPr marL="1159505" indent="0">
              <a:buNone/>
              <a:defRPr sz="362"/>
            </a:lvl8pPr>
            <a:lvl9pPr marL="1325148" indent="0">
              <a:buNone/>
              <a:defRPr sz="3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626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129" y="165629"/>
            <a:ext cx="1091605" cy="579702"/>
          </a:xfrm>
        </p:spPr>
        <p:txBody>
          <a:bodyPr anchor="b"/>
          <a:lstStyle>
            <a:lvl1pPr>
              <a:defRPr sz="115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38875" y="357714"/>
            <a:ext cx="1713428" cy="1765561"/>
          </a:xfrm>
        </p:spPr>
        <p:txBody>
          <a:bodyPr anchor="t"/>
          <a:lstStyle>
            <a:lvl1pPr marL="0" indent="0">
              <a:buNone/>
              <a:defRPr sz="1159"/>
            </a:lvl1pPr>
            <a:lvl2pPr marL="165644" indent="0">
              <a:buNone/>
              <a:defRPr sz="1014"/>
            </a:lvl2pPr>
            <a:lvl3pPr marL="331287" indent="0">
              <a:buNone/>
              <a:defRPr sz="870"/>
            </a:lvl3pPr>
            <a:lvl4pPr marL="496931" indent="0">
              <a:buNone/>
              <a:defRPr sz="725"/>
            </a:lvl4pPr>
            <a:lvl5pPr marL="662574" indent="0">
              <a:buNone/>
              <a:defRPr sz="725"/>
            </a:lvl5pPr>
            <a:lvl6pPr marL="828218" indent="0">
              <a:buNone/>
              <a:defRPr sz="725"/>
            </a:lvl6pPr>
            <a:lvl7pPr marL="993861" indent="0">
              <a:buNone/>
              <a:defRPr sz="725"/>
            </a:lvl7pPr>
            <a:lvl8pPr marL="1159505" indent="0">
              <a:buNone/>
              <a:defRPr sz="725"/>
            </a:lvl8pPr>
            <a:lvl9pPr marL="1325148" indent="0">
              <a:buNone/>
              <a:defRPr sz="72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3129" y="745331"/>
            <a:ext cx="1091605" cy="1380819"/>
          </a:xfrm>
        </p:spPr>
        <p:txBody>
          <a:bodyPr/>
          <a:lstStyle>
            <a:lvl1pPr marL="0" indent="0">
              <a:buNone/>
              <a:defRPr sz="580"/>
            </a:lvl1pPr>
            <a:lvl2pPr marL="165644" indent="0">
              <a:buNone/>
              <a:defRPr sz="507"/>
            </a:lvl2pPr>
            <a:lvl3pPr marL="331287" indent="0">
              <a:buNone/>
              <a:defRPr sz="435"/>
            </a:lvl3pPr>
            <a:lvl4pPr marL="496931" indent="0">
              <a:buNone/>
              <a:defRPr sz="362"/>
            </a:lvl4pPr>
            <a:lvl5pPr marL="662574" indent="0">
              <a:buNone/>
              <a:defRPr sz="362"/>
            </a:lvl5pPr>
            <a:lvl6pPr marL="828218" indent="0">
              <a:buNone/>
              <a:defRPr sz="362"/>
            </a:lvl6pPr>
            <a:lvl7pPr marL="993861" indent="0">
              <a:buNone/>
              <a:defRPr sz="362"/>
            </a:lvl7pPr>
            <a:lvl8pPr marL="1159505" indent="0">
              <a:buNone/>
              <a:defRPr sz="362"/>
            </a:lvl8pPr>
            <a:lvl9pPr marL="1325148" indent="0">
              <a:buNone/>
              <a:defRPr sz="3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688" y="132274"/>
            <a:ext cx="2919174" cy="480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688" y="661367"/>
            <a:ext cx="2919174" cy="1576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2688" y="2302707"/>
            <a:ext cx="761524" cy="132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1132" y="2302707"/>
            <a:ext cx="1142286" cy="132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0338" y="2302707"/>
            <a:ext cx="761524" cy="132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318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331287" rtl="0" eaLnBrk="1" latinLnBrk="0" hangingPunct="1">
        <a:lnSpc>
          <a:spcPct val="90000"/>
        </a:lnSpc>
        <a:spcBef>
          <a:spcPct val="0"/>
        </a:spcBef>
        <a:buNone/>
        <a:defRPr kumimoji="1" sz="15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822" indent="-82822" algn="l" defTabSz="331287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014" kern="1200">
          <a:solidFill>
            <a:schemeClr val="tx1"/>
          </a:solidFill>
          <a:latin typeface="+mn-lt"/>
          <a:ea typeface="+mn-ea"/>
          <a:cs typeface="+mn-cs"/>
        </a:defRPr>
      </a:lvl1pPr>
      <a:lvl2pPr marL="248465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870" kern="1200">
          <a:solidFill>
            <a:schemeClr val="tx1"/>
          </a:solidFill>
          <a:latin typeface="+mn-lt"/>
          <a:ea typeface="+mn-ea"/>
          <a:cs typeface="+mn-cs"/>
        </a:defRPr>
      </a:lvl2pPr>
      <a:lvl3pPr marL="414109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725" kern="1200">
          <a:solidFill>
            <a:schemeClr val="tx1"/>
          </a:solidFill>
          <a:latin typeface="+mn-lt"/>
          <a:ea typeface="+mn-ea"/>
          <a:cs typeface="+mn-cs"/>
        </a:defRPr>
      </a:lvl3pPr>
      <a:lvl4pPr marL="579752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4pPr>
      <a:lvl5pPr marL="745396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5pPr>
      <a:lvl6pPr marL="911040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6pPr>
      <a:lvl7pPr marL="1076683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7pPr>
      <a:lvl8pPr marL="1242327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8pPr>
      <a:lvl9pPr marL="1407970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1pPr>
      <a:lvl2pPr marL="165644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2pPr>
      <a:lvl3pPr marL="331287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3pPr>
      <a:lvl4pPr marL="496931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4pPr>
      <a:lvl5pPr marL="662574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5pPr>
      <a:lvl6pPr marL="828218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6pPr>
      <a:lvl7pPr marL="993861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7pPr>
      <a:lvl8pPr marL="1159505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8pPr>
      <a:lvl9pPr marL="1325148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3387600" cy="248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8</cp:revision>
  <dcterms:created xsi:type="dcterms:W3CDTF">2025-10-02T10:38:23Z</dcterms:created>
  <dcterms:modified xsi:type="dcterms:W3CDTF">2025-10-07T08:22:35Z</dcterms:modified>
</cp:coreProperties>
</file>