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484438" cy="3384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" userDrawn="1">
          <p15:clr>
            <a:srgbClr val="A4A3A4"/>
          </p15:clr>
        </p15:guide>
        <p15:guide id="2" pos="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5" d="100"/>
          <a:sy n="245" d="100"/>
        </p:scale>
        <p:origin x="2264" y="184"/>
      </p:cViewPr>
      <p:guideLst>
        <p:guide orient="horz" pos="1067"/>
        <p:guide pos="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333" y="553907"/>
            <a:ext cx="2111772" cy="1178325"/>
          </a:xfrm>
        </p:spPr>
        <p:txBody>
          <a:bodyPr anchor="b"/>
          <a:lstStyle>
            <a:lvl1pPr algn="ctr"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555" y="1777673"/>
            <a:ext cx="1863329" cy="817149"/>
          </a:xfrm>
        </p:spPr>
        <p:txBody>
          <a:bodyPr/>
          <a:lstStyle>
            <a:lvl1pPr marL="0" indent="0" algn="ctr">
              <a:buNone/>
              <a:defRPr sz="652"/>
            </a:lvl1pPr>
            <a:lvl2pPr marL="124221" indent="0" algn="ctr">
              <a:buNone/>
              <a:defRPr sz="543"/>
            </a:lvl2pPr>
            <a:lvl3pPr marL="248442" indent="0" algn="ctr">
              <a:buNone/>
              <a:defRPr sz="489"/>
            </a:lvl3pPr>
            <a:lvl4pPr marL="372664" indent="0" algn="ctr">
              <a:buNone/>
              <a:defRPr sz="435"/>
            </a:lvl4pPr>
            <a:lvl5pPr marL="496885" indent="0" algn="ctr">
              <a:buNone/>
              <a:defRPr sz="435"/>
            </a:lvl5pPr>
            <a:lvl6pPr marL="621106" indent="0" algn="ctr">
              <a:buNone/>
              <a:defRPr sz="435"/>
            </a:lvl6pPr>
            <a:lvl7pPr marL="745327" indent="0" algn="ctr">
              <a:buNone/>
              <a:defRPr sz="435"/>
            </a:lvl7pPr>
            <a:lvl8pPr marL="869549" indent="0" algn="ctr">
              <a:buNone/>
              <a:defRPr sz="435"/>
            </a:lvl8pPr>
            <a:lvl9pPr marL="993770" indent="0" algn="ctr">
              <a:buNone/>
              <a:defRPr sz="43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40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77926" y="180196"/>
            <a:ext cx="535707" cy="28682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805" y="180196"/>
            <a:ext cx="1576065" cy="28682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72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274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511" y="843788"/>
            <a:ext cx="2142828" cy="1407879"/>
          </a:xfrm>
        </p:spPr>
        <p:txBody>
          <a:bodyPr anchor="b"/>
          <a:lstStyle>
            <a:lvl1pPr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511" y="2264986"/>
            <a:ext cx="2142828" cy="740370"/>
          </a:xfrm>
        </p:spPr>
        <p:txBody>
          <a:bodyPr/>
          <a:lstStyle>
            <a:lvl1pPr marL="0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1pPr>
            <a:lvl2pPr marL="124221" indent="0">
              <a:buNone/>
              <a:defRPr sz="543">
                <a:solidFill>
                  <a:schemeClr val="tx1">
                    <a:tint val="82000"/>
                  </a:schemeClr>
                </a:solidFill>
              </a:defRPr>
            </a:lvl2pPr>
            <a:lvl3pPr marL="248442" indent="0">
              <a:buNone/>
              <a:defRPr sz="489">
                <a:solidFill>
                  <a:schemeClr val="tx1">
                    <a:tint val="82000"/>
                  </a:schemeClr>
                </a:solidFill>
              </a:defRPr>
            </a:lvl3pPr>
            <a:lvl4pPr marL="372664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4pPr>
            <a:lvl5pPr marL="496885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5pPr>
            <a:lvl6pPr marL="621106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6pPr>
            <a:lvl7pPr marL="745327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7pPr>
            <a:lvl8pPr marL="869549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8pPr>
            <a:lvl9pPr marL="993770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02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805" y="900980"/>
            <a:ext cx="1055886" cy="21474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747" y="900980"/>
            <a:ext cx="1055886" cy="21474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24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180197"/>
            <a:ext cx="2142828" cy="6541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129" y="829685"/>
            <a:ext cx="1051034" cy="406616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129" y="1236301"/>
            <a:ext cx="1051034" cy="18184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57747" y="829685"/>
            <a:ext cx="1056210" cy="406616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57747" y="1236301"/>
            <a:ext cx="1056210" cy="18184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879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71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96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25637"/>
            <a:ext cx="801296" cy="789728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210" y="487313"/>
            <a:ext cx="1257747" cy="2405224"/>
          </a:xfrm>
        </p:spPr>
        <p:txBody>
          <a:bodyPr/>
          <a:lstStyle>
            <a:lvl1pPr>
              <a:defRPr sz="869"/>
            </a:lvl1pPr>
            <a:lvl2pPr>
              <a:defRPr sz="761"/>
            </a:lvl2pPr>
            <a:lvl3pPr>
              <a:defRPr sz="652"/>
            </a:lvl3pPr>
            <a:lvl4pPr>
              <a:defRPr sz="543"/>
            </a:lvl4pPr>
            <a:lvl5pPr>
              <a:defRPr sz="543"/>
            </a:lvl5pPr>
            <a:lvl6pPr>
              <a:defRPr sz="543"/>
            </a:lvl6pPr>
            <a:lvl7pPr>
              <a:defRPr sz="543"/>
            </a:lvl7pPr>
            <a:lvl8pPr>
              <a:defRPr sz="543"/>
            </a:lvl8pPr>
            <a:lvl9pPr>
              <a:defRPr sz="5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15365"/>
            <a:ext cx="801296" cy="1881089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7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25637"/>
            <a:ext cx="801296" cy="789728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56210" y="487313"/>
            <a:ext cx="1257747" cy="2405224"/>
          </a:xfrm>
        </p:spPr>
        <p:txBody>
          <a:bodyPr anchor="t"/>
          <a:lstStyle>
            <a:lvl1pPr marL="0" indent="0">
              <a:buNone/>
              <a:defRPr sz="869"/>
            </a:lvl1pPr>
            <a:lvl2pPr marL="124221" indent="0">
              <a:buNone/>
              <a:defRPr sz="761"/>
            </a:lvl2pPr>
            <a:lvl3pPr marL="248442" indent="0">
              <a:buNone/>
              <a:defRPr sz="652"/>
            </a:lvl3pPr>
            <a:lvl4pPr marL="372664" indent="0">
              <a:buNone/>
              <a:defRPr sz="543"/>
            </a:lvl4pPr>
            <a:lvl5pPr marL="496885" indent="0">
              <a:buNone/>
              <a:defRPr sz="543"/>
            </a:lvl5pPr>
            <a:lvl6pPr marL="621106" indent="0">
              <a:buNone/>
              <a:defRPr sz="543"/>
            </a:lvl6pPr>
            <a:lvl7pPr marL="745327" indent="0">
              <a:buNone/>
              <a:defRPr sz="543"/>
            </a:lvl7pPr>
            <a:lvl8pPr marL="869549" indent="0">
              <a:buNone/>
              <a:defRPr sz="543"/>
            </a:lvl8pPr>
            <a:lvl9pPr marL="993770" indent="0">
              <a:buNone/>
              <a:defRPr sz="54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15365"/>
            <a:ext cx="801296" cy="1881089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7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805" y="180197"/>
            <a:ext cx="2142828" cy="654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805" y="900980"/>
            <a:ext cx="2142828" cy="2147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805" y="3136977"/>
            <a:ext cx="558999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70" y="3136977"/>
            <a:ext cx="838498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4634" y="3136977"/>
            <a:ext cx="558999" cy="180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1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48442" rtl="0" eaLnBrk="1" latinLnBrk="0" hangingPunct="1">
        <a:lnSpc>
          <a:spcPct val="90000"/>
        </a:lnSpc>
        <a:spcBef>
          <a:spcPct val="0"/>
        </a:spcBef>
        <a:buNone/>
        <a:defRPr kumimoji="1" sz="11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111" indent="-62111" algn="l" defTabSz="248442" rtl="0" eaLnBrk="1" latinLnBrk="0" hangingPunct="1">
        <a:lnSpc>
          <a:spcPct val="90000"/>
        </a:lnSpc>
        <a:spcBef>
          <a:spcPts val="27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6332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10553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543" kern="1200">
          <a:solidFill>
            <a:schemeClr val="tx1"/>
          </a:solidFill>
          <a:latin typeface="+mn-lt"/>
          <a:ea typeface="+mn-ea"/>
          <a:cs typeface="+mn-cs"/>
        </a:defRPr>
      </a:lvl3pPr>
      <a:lvl4pPr marL="434774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558996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83217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807438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931659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1055881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1pPr>
      <a:lvl2pPr marL="124221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2pPr>
      <a:lvl3pPr marL="248442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3pPr>
      <a:lvl4pPr marL="372664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496885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21106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745327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869549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99377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480400" cy="33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2025-10-07T08:21:20Z</dcterms:modified>
</cp:coreProperties>
</file>