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sldIdLst>
    <p:sldId id="256" r:id="rId2"/>
    <p:sldId id="257" r:id="rId3"/>
    <p:sldId id="258" r:id="rId4"/>
  </p:sldIdLst>
  <p:sldSz cx="3419475" cy="24844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83" userDrawn="1">
          <p15:clr>
            <a:srgbClr val="A4A3A4"/>
          </p15:clr>
        </p15:guide>
        <p15:guide id="2" pos="10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334" d="100"/>
          <a:sy n="334" d="100"/>
        </p:scale>
        <p:origin x="584" y="176"/>
      </p:cViewPr>
      <p:guideLst>
        <p:guide orient="horz" pos="783"/>
        <p:guide pos="10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6461" y="406597"/>
            <a:ext cx="2906554" cy="864952"/>
          </a:xfrm>
        </p:spPr>
        <p:txBody>
          <a:bodyPr anchor="b"/>
          <a:lstStyle>
            <a:lvl1pPr algn="ctr">
              <a:defRPr sz="217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7435" y="1304905"/>
            <a:ext cx="2564606" cy="599831"/>
          </a:xfrm>
        </p:spPr>
        <p:txBody>
          <a:bodyPr/>
          <a:lstStyle>
            <a:lvl1pPr marL="0" indent="0" algn="ctr">
              <a:buNone/>
              <a:defRPr sz="870"/>
            </a:lvl1pPr>
            <a:lvl2pPr marL="165644" indent="0" algn="ctr">
              <a:buNone/>
              <a:defRPr sz="725"/>
            </a:lvl2pPr>
            <a:lvl3pPr marL="331287" indent="0" algn="ctr">
              <a:buNone/>
              <a:defRPr sz="652"/>
            </a:lvl3pPr>
            <a:lvl4pPr marL="496931" indent="0" algn="ctr">
              <a:buNone/>
              <a:defRPr sz="580"/>
            </a:lvl4pPr>
            <a:lvl5pPr marL="662574" indent="0" algn="ctr">
              <a:buNone/>
              <a:defRPr sz="580"/>
            </a:lvl5pPr>
            <a:lvl6pPr marL="828218" indent="0" algn="ctr">
              <a:buNone/>
              <a:defRPr sz="580"/>
            </a:lvl6pPr>
            <a:lvl7pPr marL="993861" indent="0" algn="ctr">
              <a:buNone/>
              <a:defRPr sz="580"/>
            </a:lvl7pPr>
            <a:lvl8pPr marL="1159505" indent="0" algn="ctr">
              <a:buNone/>
              <a:defRPr sz="580"/>
            </a:lvl8pPr>
            <a:lvl9pPr marL="1325148" indent="0" algn="ctr">
              <a:buNone/>
              <a:defRPr sz="5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456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8486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47062" y="132274"/>
            <a:ext cx="737324" cy="21054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5089" y="132274"/>
            <a:ext cx="2169229" cy="21054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6711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44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308" y="619385"/>
            <a:ext cx="2949297" cy="1033457"/>
          </a:xfrm>
        </p:spPr>
        <p:txBody>
          <a:bodyPr anchor="b"/>
          <a:lstStyle>
            <a:lvl1pPr>
              <a:defRPr sz="217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308" y="1662619"/>
            <a:ext cx="2949297" cy="543471"/>
          </a:xfrm>
        </p:spPr>
        <p:txBody>
          <a:bodyPr/>
          <a:lstStyle>
            <a:lvl1pPr marL="0" indent="0">
              <a:buNone/>
              <a:defRPr sz="870">
                <a:solidFill>
                  <a:schemeClr val="tx1">
                    <a:tint val="82000"/>
                  </a:schemeClr>
                </a:solidFill>
              </a:defRPr>
            </a:lvl1pPr>
            <a:lvl2pPr marL="165644" indent="0">
              <a:buNone/>
              <a:defRPr sz="725">
                <a:solidFill>
                  <a:schemeClr val="tx1">
                    <a:tint val="82000"/>
                  </a:schemeClr>
                </a:solidFill>
              </a:defRPr>
            </a:lvl2pPr>
            <a:lvl3pPr marL="331287" indent="0">
              <a:buNone/>
              <a:defRPr sz="652">
                <a:solidFill>
                  <a:schemeClr val="tx1">
                    <a:tint val="82000"/>
                  </a:schemeClr>
                </a:solidFill>
              </a:defRPr>
            </a:lvl3pPr>
            <a:lvl4pPr marL="496931" indent="0">
              <a:buNone/>
              <a:defRPr sz="580">
                <a:solidFill>
                  <a:schemeClr val="tx1">
                    <a:tint val="82000"/>
                  </a:schemeClr>
                </a:solidFill>
              </a:defRPr>
            </a:lvl4pPr>
            <a:lvl5pPr marL="662574" indent="0">
              <a:buNone/>
              <a:defRPr sz="580">
                <a:solidFill>
                  <a:schemeClr val="tx1">
                    <a:tint val="82000"/>
                  </a:schemeClr>
                </a:solidFill>
              </a:defRPr>
            </a:lvl5pPr>
            <a:lvl6pPr marL="828218" indent="0">
              <a:buNone/>
              <a:defRPr sz="580">
                <a:solidFill>
                  <a:schemeClr val="tx1">
                    <a:tint val="82000"/>
                  </a:schemeClr>
                </a:solidFill>
              </a:defRPr>
            </a:lvl6pPr>
            <a:lvl7pPr marL="993861" indent="0">
              <a:buNone/>
              <a:defRPr sz="580">
                <a:solidFill>
                  <a:schemeClr val="tx1">
                    <a:tint val="82000"/>
                  </a:schemeClr>
                </a:solidFill>
              </a:defRPr>
            </a:lvl7pPr>
            <a:lvl8pPr marL="1159505" indent="0">
              <a:buNone/>
              <a:defRPr sz="580">
                <a:solidFill>
                  <a:schemeClr val="tx1">
                    <a:tint val="82000"/>
                  </a:schemeClr>
                </a:solidFill>
              </a:defRPr>
            </a:lvl8pPr>
            <a:lvl9pPr marL="1325148" indent="0">
              <a:buNone/>
              <a:defRPr sz="58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1989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5089" y="661367"/>
            <a:ext cx="1453277" cy="1576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1109" y="661367"/>
            <a:ext cx="1453277" cy="1576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2122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132274"/>
            <a:ext cx="2949297" cy="48021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535" y="609033"/>
            <a:ext cx="1446598" cy="298477"/>
          </a:xfrm>
        </p:spPr>
        <p:txBody>
          <a:bodyPr anchor="b"/>
          <a:lstStyle>
            <a:lvl1pPr marL="0" indent="0">
              <a:buNone/>
              <a:defRPr sz="870" b="1"/>
            </a:lvl1pPr>
            <a:lvl2pPr marL="165644" indent="0">
              <a:buNone/>
              <a:defRPr sz="725" b="1"/>
            </a:lvl2pPr>
            <a:lvl3pPr marL="331287" indent="0">
              <a:buNone/>
              <a:defRPr sz="652" b="1"/>
            </a:lvl3pPr>
            <a:lvl4pPr marL="496931" indent="0">
              <a:buNone/>
              <a:defRPr sz="580" b="1"/>
            </a:lvl4pPr>
            <a:lvl5pPr marL="662574" indent="0">
              <a:buNone/>
              <a:defRPr sz="580" b="1"/>
            </a:lvl5pPr>
            <a:lvl6pPr marL="828218" indent="0">
              <a:buNone/>
              <a:defRPr sz="580" b="1"/>
            </a:lvl6pPr>
            <a:lvl7pPr marL="993861" indent="0">
              <a:buNone/>
              <a:defRPr sz="580" b="1"/>
            </a:lvl7pPr>
            <a:lvl8pPr marL="1159505" indent="0">
              <a:buNone/>
              <a:defRPr sz="580" b="1"/>
            </a:lvl8pPr>
            <a:lvl9pPr marL="1325148" indent="0">
              <a:buNone/>
              <a:defRPr sz="5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5535" y="907510"/>
            <a:ext cx="1446598" cy="13348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31110" y="609033"/>
            <a:ext cx="1453722" cy="298477"/>
          </a:xfrm>
        </p:spPr>
        <p:txBody>
          <a:bodyPr anchor="b"/>
          <a:lstStyle>
            <a:lvl1pPr marL="0" indent="0">
              <a:buNone/>
              <a:defRPr sz="870" b="1"/>
            </a:lvl1pPr>
            <a:lvl2pPr marL="165644" indent="0">
              <a:buNone/>
              <a:defRPr sz="725" b="1"/>
            </a:lvl2pPr>
            <a:lvl3pPr marL="331287" indent="0">
              <a:buNone/>
              <a:defRPr sz="652" b="1"/>
            </a:lvl3pPr>
            <a:lvl4pPr marL="496931" indent="0">
              <a:buNone/>
              <a:defRPr sz="580" b="1"/>
            </a:lvl4pPr>
            <a:lvl5pPr marL="662574" indent="0">
              <a:buNone/>
              <a:defRPr sz="580" b="1"/>
            </a:lvl5pPr>
            <a:lvl6pPr marL="828218" indent="0">
              <a:buNone/>
              <a:defRPr sz="580" b="1"/>
            </a:lvl6pPr>
            <a:lvl7pPr marL="993861" indent="0">
              <a:buNone/>
              <a:defRPr sz="580" b="1"/>
            </a:lvl7pPr>
            <a:lvl8pPr marL="1159505" indent="0">
              <a:buNone/>
              <a:defRPr sz="580" b="1"/>
            </a:lvl8pPr>
            <a:lvl9pPr marL="1325148" indent="0">
              <a:buNone/>
              <a:defRPr sz="5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31110" y="907510"/>
            <a:ext cx="1453722" cy="13348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786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4122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451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165629"/>
            <a:ext cx="1102870" cy="579702"/>
          </a:xfrm>
        </p:spPr>
        <p:txBody>
          <a:bodyPr anchor="b"/>
          <a:lstStyle>
            <a:lvl1pPr>
              <a:defRPr sz="115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3722" y="357714"/>
            <a:ext cx="1731109" cy="1765561"/>
          </a:xfrm>
        </p:spPr>
        <p:txBody>
          <a:bodyPr/>
          <a:lstStyle>
            <a:lvl1pPr>
              <a:defRPr sz="1159"/>
            </a:lvl1pPr>
            <a:lvl2pPr>
              <a:defRPr sz="1014"/>
            </a:lvl2pPr>
            <a:lvl3pPr>
              <a:defRPr sz="870"/>
            </a:lvl3pPr>
            <a:lvl4pPr>
              <a:defRPr sz="725"/>
            </a:lvl4pPr>
            <a:lvl5pPr>
              <a:defRPr sz="725"/>
            </a:lvl5pPr>
            <a:lvl6pPr>
              <a:defRPr sz="725"/>
            </a:lvl6pPr>
            <a:lvl7pPr>
              <a:defRPr sz="725"/>
            </a:lvl7pPr>
            <a:lvl8pPr>
              <a:defRPr sz="725"/>
            </a:lvl8pPr>
            <a:lvl9pPr>
              <a:defRPr sz="7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534" y="745331"/>
            <a:ext cx="1102870" cy="1380819"/>
          </a:xfrm>
        </p:spPr>
        <p:txBody>
          <a:bodyPr/>
          <a:lstStyle>
            <a:lvl1pPr marL="0" indent="0">
              <a:buNone/>
              <a:defRPr sz="580"/>
            </a:lvl1pPr>
            <a:lvl2pPr marL="165644" indent="0">
              <a:buNone/>
              <a:defRPr sz="507"/>
            </a:lvl2pPr>
            <a:lvl3pPr marL="331287" indent="0">
              <a:buNone/>
              <a:defRPr sz="435"/>
            </a:lvl3pPr>
            <a:lvl4pPr marL="496931" indent="0">
              <a:buNone/>
              <a:defRPr sz="362"/>
            </a:lvl4pPr>
            <a:lvl5pPr marL="662574" indent="0">
              <a:buNone/>
              <a:defRPr sz="362"/>
            </a:lvl5pPr>
            <a:lvl6pPr marL="828218" indent="0">
              <a:buNone/>
              <a:defRPr sz="362"/>
            </a:lvl6pPr>
            <a:lvl7pPr marL="993861" indent="0">
              <a:buNone/>
              <a:defRPr sz="362"/>
            </a:lvl7pPr>
            <a:lvl8pPr marL="1159505" indent="0">
              <a:buNone/>
              <a:defRPr sz="362"/>
            </a:lvl8pPr>
            <a:lvl9pPr marL="1325148" indent="0">
              <a:buNone/>
              <a:defRPr sz="3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022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165629"/>
            <a:ext cx="1102870" cy="579702"/>
          </a:xfrm>
        </p:spPr>
        <p:txBody>
          <a:bodyPr anchor="b"/>
          <a:lstStyle>
            <a:lvl1pPr>
              <a:defRPr sz="115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53722" y="357714"/>
            <a:ext cx="1731109" cy="1765561"/>
          </a:xfrm>
        </p:spPr>
        <p:txBody>
          <a:bodyPr anchor="t"/>
          <a:lstStyle>
            <a:lvl1pPr marL="0" indent="0">
              <a:buNone/>
              <a:defRPr sz="1159"/>
            </a:lvl1pPr>
            <a:lvl2pPr marL="165644" indent="0">
              <a:buNone/>
              <a:defRPr sz="1014"/>
            </a:lvl2pPr>
            <a:lvl3pPr marL="331287" indent="0">
              <a:buNone/>
              <a:defRPr sz="870"/>
            </a:lvl3pPr>
            <a:lvl4pPr marL="496931" indent="0">
              <a:buNone/>
              <a:defRPr sz="725"/>
            </a:lvl4pPr>
            <a:lvl5pPr marL="662574" indent="0">
              <a:buNone/>
              <a:defRPr sz="725"/>
            </a:lvl5pPr>
            <a:lvl6pPr marL="828218" indent="0">
              <a:buNone/>
              <a:defRPr sz="725"/>
            </a:lvl6pPr>
            <a:lvl7pPr marL="993861" indent="0">
              <a:buNone/>
              <a:defRPr sz="725"/>
            </a:lvl7pPr>
            <a:lvl8pPr marL="1159505" indent="0">
              <a:buNone/>
              <a:defRPr sz="725"/>
            </a:lvl8pPr>
            <a:lvl9pPr marL="1325148" indent="0">
              <a:buNone/>
              <a:defRPr sz="72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534" y="745331"/>
            <a:ext cx="1102870" cy="1380819"/>
          </a:xfrm>
        </p:spPr>
        <p:txBody>
          <a:bodyPr/>
          <a:lstStyle>
            <a:lvl1pPr marL="0" indent="0">
              <a:buNone/>
              <a:defRPr sz="580"/>
            </a:lvl1pPr>
            <a:lvl2pPr marL="165644" indent="0">
              <a:buNone/>
              <a:defRPr sz="507"/>
            </a:lvl2pPr>
            <a:lvl3pPr marL="331287" indent="0">
              <a:buNone/>
              <a:defRPr sz="435"/>
            </a:lvl3pPr>
            <a:lvl4pPr marL="496931" indent="0">
              <a:buNone/>
              <a:defRPr sz="362"/>
            </a:lvl4pPr>
            <a:lvl5pPr marL="662574" indent="0">
              <a:buNone/>
              <a:defRPr sz="362"/>
            </a:lvl5pPr>
            <a:lvl6pPr marL="828218" indent="0">
              <a:buNone/>
              <a:defRPr sz="362"/>
            </a:lvl6pPr>
            <a:lvl7pPr marL="993861" indent="0">
              <a:buNone/>
              <a:defRPr sz="362"/>
            </a:lvl7pPr>
            <a:lvl8pPr marL="1159505" indent="0">
              <a:buNone/>
              <a:defRPr sz="362"/>
            </a:lvl8pPr>
            <a:lvl9pPr marL="1325148" indent="0">
              <a:buNone/>
              <a:defRPr sz="3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2264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5089" y="132274"/>
            <a:ext cx="2949297" cy="480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089" y="661367"/>
            <a:ext cx="2949297" cy="1576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5089" y="2302707"/>
            <a:ext cx="769382" cy="132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2701" y="2302707"/>
            <a:ext cx="1154073" cy="132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15004" y="2302707"/>
            <a:ext cx="769382" cy="132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3287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331287" rtl="0" eaLnBrk="1" latinLnBrk="0" hangingPunct="1">
        <a:lnSpc>
          <a:spcPct val="90000"/>
        </a:lnSpc>
        <a:spcBef>
          <a:spcPct val="0"/>
        </a:spcBef>
        <a:buNone/>
        <a:defRPr kumimoji="1" sz="15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822" indent="-82822" algn="l" defTabSz="331287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kumimoji="1" sz="1014" kern="1200">
          <a:solidFill>
            <a:schemeClr val="tx1"/>
          </a:solidFill>
          <a:latin typeface="+mn-lt"/>
          <a:ea typeface="+mn-ea"/>
          <a:cs typeface="+mn-cs"/>
        </a:defRPr>
      </a:lvl1pPr>
      <a:lvl2pPr marL="248465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870" kern="1200">
          <a:solidFill>
            <a:schemeClr val="tx1"/>
          </a:solidFill>
          <a:latin typeface="+mn-lt"/>
          <a:ea typeface="+mn-ea"/>
          <a:cs typeface="+mn-cs"/>
        </a:defRPr>
      </a:lvl2pPr>
      <a:lvl3pPr marL="414109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725" kern="1200">
          <a:solidFill>
            <a:schemeClr val="tx1"/>
          </a:solidFill>
          <a:latin typeface="+mn-lt"/>
          <a:ea typeface="+mn-ea"/>
          <a:cs typeface="+mn-cs"/>
        </a:defRPr>
      </a:lvl3pPr>
      <a:lvl4pPr marL="579752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4pPr>
      <a:lvl5pPr marL="745396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5pPr>
      <a:lvl6pPr marL="911040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6pPr>
      <a:lvl7pPr marL="1076683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7pPr>
      <a:lvl8pPr marL="1242327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8pPr>
      <a:lvl9pPr marL="1407970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1pPr>
      <a:lvl2pPr marL="165644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2pPr>
      <a:lvl3pPr marL="331287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3pPr>
      <a:lvl4pPr marL="496931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4pPr>
      <a:lvl5pPr marL="662574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5pPr>
      <a:lvl6pPr marL="828218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6pPr>
      <a:lvl7pPr marL="993861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7pPr>
      <a:lvl8pPr marL="1159505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8pPr>
      <a:lvl9pPr marL="1325148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3427200" cy="248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8</cp:revision>
  <dcterms:created xsi:type="dcterms:W3CDTF">2025-10-02T10:38:23Z</dcterms:created>
  <dcterms:modified xsi:type="dcterms:W3CDTF">2025-10-07T08:38:29Z</dcterms:modified>
</cp:coreProperties>
</file>