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2" r:id="rId1"/>
  </p:sldMasterIdLst>
  <p:sldIdLst>
    <p:sldId id="256" r:id="rId2"/>
    <p:sldId id="257" r:id="rId3"/>
    <p:sldId id="258" r:id="rId4"/>
  </p:sldIdLst>
  <p:sldSz cx="2484438" cy="34194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78" userDrawn="1">
          <p15:clr>
            <a:srgbClr val="A4A3A4"/>
          </p15:clr>
        </p15:guide>
        <p15:guide id="2" pos="78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 showGuides="1">
      <p:cViewPr varScale="1">
        <p:scale>
          <a:sx n="243" d="100"/>
          <a:sy n="243" d="100"/>
        </p:scale>
        <p:origin x="2288" y="184"/>
      </p:cViewPr>
      <p:guideLst>
        <p:guide orient="horz" pos="1078"/>
        <p:guide pos="78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6333" y="559623"/>
            <a:ext cx="2111772" cy="1190484"/>
          </a:xfrm>
        </p:spPr>
        <p:txBody>
          <a:bodyPr anchor="b"/>
          <a:lstStyle>
            <a:lvl1pPr algn="ctr">
              <a:defRPr sz="163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0555" y="1796016"/>
            <a:ext cx="1863329" cy="825581"/>
          </a:xfrm>
        </p:spPr>
        <p:txBody>
          <a:bodyPr/>
          <a:lstStyle>
            <a:lvl1pPr marL="0" indent="0" algn="ctr">
              <a:buNone/>
              <a:defRPr sz="652"/>
            </a:lvl1pPr>
            <a:lvl2pPr marL="124221" indent="0" algn="ctr">
              <a:buNone/>
              <a:defRPr sz="543"/>
            </a:lvl2pPr>
            <a:lvl3pPr marL="248442" indent="0" algn="ctr">
              <a:buNone/>
              <a:defRPr sz="489"/>
            </a:lvl3pPr>
            <a:lvl4pPr marL="372664" indent="0" algn="ctr">
              <a:buNone/>
              <a:defRPr sz="435"/>
            </a:lvl4pPr>
            <a:lvl5pPr marL="496885" indent="0" algn="ctr">
              <a:buNone/>
              <a:defRPr sz="435"/>
            </a:lvl5pPr>
            <a:lvl6pPr marL="621106" indent="0" algn="ctr">
              <a:buNone/>
              <a:defRPr sz="435"/>
            </a:lvl6pPr>
            <a:lvl7pPr marL="745327" indent="0" algn="ctr">
              <a:buNone/>
              <a:defRPr sz="435"/>
            </a:lvl7pPr>
            <a:lvl8pPr marL="869549" indent="0" algn="ctr">
              <a:buNone/>
              <a:defRPr sz="435"/>
            </a:lvl8pPr>
            <a:lvl9pPr marL="993770" indent="0" algn="ctr">
              <a:buNone/>
              <a:defRPr sz="435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7088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57868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77926" y="182055"/>
            <a:ext cx="535707" cy="289784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0805" y="182055"/>
            <a:ext cx="1576065" cy="289784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60358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86510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511" y="852495"/>
            <a:ext cx="2142828" cy="1422406"/>
          </a:xfrm>
        </p:spPr>
        <p:txBody>
          <a:bodyPr anchor="b"/>
          <a:lstStyle>
            <a:lvl1pPr>
              <a:defRPr sz="163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9511" y="2288358"/>
            <a:ext cx="2142828" cy="748010"/>
          </a:xfrm>
        </p:spPr>
        <p:txBody>
          <a:bodyPr/>
          <a:lstStyle>
            <a:lvl1pPr marL="0" indent="0">
              <a:buNone/>
              <a:defRPr sz="652">
                <a:solidFill>
                  <a:schemeClr val="tx1">
                    <a:tint val="82000"/>
                  </a:schemeClr>
                </a:solidFill>
              </a:defRPr>
            </a:lvl1pPr>
            <a:lvl2pPr marL="124221" indent="0">
              <a:buNone/>
              <a:defRPr sz="543">
                <a:solidFill>
                  <a:schemeClr val="tx1">
                    <a:tint val="82000"/>
                  </a:schemeClr>
                </a:solidFill>
              </a:defRPr>
            </a:lvl2pPr>
            <a:lvl3pPr marL="248442" indent="0">
              <a:buNone/>
              <a:defRPr sz="489">
                <a:solidFill>
                  <a:schemeClr val="tx1">
                    <a:tint val="82000"/>
                  </a:schemeClr>
                </a:solidFill>
              </a:defRPr>
            </a:lvl3pPr>
            <a:lvl4pPr marL="372664" indent="0">
              <a:buNone/>
              <a:defRPr sz="435">
                <a:solidFill>
                  <a:schemeClr val="tx1">
                    <a:tint val="82000"/>
                  </a:schemeClr>
                </a:solidFill>
              </a:defRPr>
            </a:lvl4pPr>
            <a:lvl5pPr marL="496885" indent="0">
              <a:buNone/>
              <a:defRPr sz="435">
                <a:solidFill>
                  <a:schemeClr val="tx1">
                    <a:tint val="82000"/>
                  </a:schemeClr>
                </a:solidFill>
              </a:defRPr>
            </a:lvl5pPr>
            <a:lvl6pPr marL="621106" indent="0">
              <a:buNone/>
              <a:defRPr sz="435">
                <a:solidFill>
                  <a:schemeClr val="tx1">
                    <a:tint val="82000"/>
                  </a:schemeClr>
                </a:solidFill>
              </a:defRPr>
            </a:lvl6pPr>
            <a:lvl7pPr marL="745327" indent="0">
              <a:buNone/>
              <a:defRPr sz="435">
                <a:solidFill>
                  <a:schemeClr val="tx1">
                    <a:tint val="82000"/>
                  </a:schemeClr>
                </a:solidFill>
              </a:defRPr>
            </a:lvl7pPr>
            <a:lvl8pPr marL="869549" indent="0">
              <a:buNone/>
              <a:defRPr sz="435">
                <a:solidFill>
                  <a:schemeClr val="tx1">
                    <a:tint val="82000"/>
                  </a:schemeClr>
                </a:solidFill>
              </a:defRPr>
            </a:lvl8pPr>
            <a:lvl9pPr marL="993770" indent="0">
              <a:buNone/>
              <a:defRPr sz="435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56726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0805" y="910277"/>
            <a:ext cx="1055886" cy="21696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747" y="910277"/>
            <a:ext cx="1055886" cy="21696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51708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129" y="182056"/>
            <a:ext cx="2142828" cy="66094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1129" y="838246"/>
            <a:ext cx="1051034" cy="410812"/>
          </a:xfrm>
        </p:spPr>
        <p:txBody>
          <a:bodyPr anchor="b"/>
          <a:lstStyle>
            <a:lvl1pPr marL="0" indent="0">
              <a:buNone/>
              <a:defRPr sz="652" b="1"/>
            </a:lvl1pPr>
            <a:lvl2pPr marL="124221" indent="0">
              <a:buNone/>
              <a:defRPr sz="543" b="1"/>
            </a:lvl2pPr>
            <a:lvl3pPr marL="248442" indent="0">
              <a:buNone/>
              <a:defRPr sz="489" b="1"/>
            </a:lvl3pPr>
            <a:lvl4pPr marL="372664" indent="0">
              <a:buNone/>
              <a:defRPr sz="435" b="1"/>
            </a:lvl4pPr>
            <a:lvl5pPr marL="496885" indent="0">
              <a:buNone/>
              <a:defRPr sz="435" b="1"/>
            </a:lvl5pPr>
            <a:lvl6pPr marL="621106" indent="0">
              <a:buNone/>
              <a:defRPr sz="435" b="1"/>
            </a:lvl6pPr>
            <a:lvl7pPr marL="745327" indent="0">
              <a:buNone/>
              <a:defRPr sz="435" b="1"/>
            </a:lvl7pPr>
            <a:lvl8pPr marL="869549" indent="0">
              <a:buNone/>
              <a:defRPr sz="435" b="1"/>
            </a:lvl8pPr>
            <a:lvl9pPr marL="993770" indent="0">
              <a:buNone/>
              <a:defRPr sz="435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1129" y="1249058"/>
            <a:ext cx="1051034" cy="183717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57747" y="838246"/>
            <a:ext cx="1056210" cy="410812"/>
          </a:xfrm>
        </p:spPr>
        <p:txBody>
          <a:bodyPr anchor="b"/>
          <a:lstStyle>
            <a:lvl1pPr marL="0" indent="0">
              <a:buNone/>
              <a:defRPr sz="652" b="1"/>
            </a:lvl1pPr>
            <a:lvl2pPr marL="124221" indent="0">
              <a:buNone/>
              <a:defRPr sz="543" b="1"/>
            </a:lvl2pPr>
            <a:lvl3pPr marL="248442" indent="0">
              <a:buNone/>
              <a:defRPr sz="489" b="1"/>
            </a:lvl3pPr>
            <a:lvl4pPr marL="372664" indent="0">
              <a:buNone/>
              <a:defRPr sz="435" b="1"/>
            </a:lvl4pPr>
            <a:lvl5pPr marL="496885" indent="0">
              <a:buNone/>
              <a:defRPr sz="435" b="1"/>
            </a:lvl5pPr>
            <a:lvl6pPr marL="621106" indent="0">
              <a:buNone/>
              <a:defRPr sz="435" b="1"/>
            </a:lvl6pPr>
            <a:lvl7pPr marL="745327" indent="0">
              <a:buNone/>
              <a:defRPr sz="435" b="1"/>
            </a:lvl7pPr>
            <a:lvl8pPr marL="869549" indent="0">
              <a:buNone/>
              <a:defRPr sz="435" b="1"/>
            </a:lvl8pPr>
            <a:lvl9pPr marL="993770" indent="0">
              <a:buNone/>
              <a:defRPr sz="435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57747" y="1249058"/>
            <a:ext cx="1056210" cy="183717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8078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15269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77578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129" y="227965"/>
            <a:ext cx="801296" cy="797878"/>
          </a:xfrm>
        </p:spPr>
        <p:txBody>
          <a:bodyPr anchor="b"/>
          <a:lstStyle>
            <a:lvl1pPr>
              <a:defRPr sz="86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56210" y="492342"/>
            <a:ext cx="1257747" cy="2430044"/>
          </a:xfrm>
        </p:spPr>
        <p:txBody>
          <a:bodyPr/>
          <a:lstStyle>
            <a:lvl1pPr>
              <a:defRPr sz="869"/>
            </a:lvl1pPr>
            <a:lvl2pPr>
              <a:defRPr sz="761"/>
            </a:lvl2pPr>
            <a:lvl3pPr>
              <a:defRPr sz="652"/>
            </a:lvl3pPr>
            <a:lvl4pPr>
              <a:defRPr sz="543"/>
            </a:lvl4pPr>
            <a:lvl5pPr>
              <a:defRPr sz="543"/>
            </a:lvl5pPr>
            <a:lvl6pPr>
              <a:defRPr sz="543"/>
            </a:lvl6pPr>
            <a:lvl7pPr>
              <a:defRPr sz="543"/>
            </a:lvl7pPr>
            <a:lvl8pPr>
              <a:defRPr sz="543"/>
            </a:lvl8pPr>
            <a:lvl9pPr>
              <a:defRPr sz="54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1129" y="1025843"/>
            <a:ext cx="801296" cy="1900500"/>
          </a:xfrm>
        </p:spPr>
        <p:txBody>
          <a:bodyPr/>
          <a:lstStyle>
            <a:lvl1pPr marL="0" indent="0">
              <a:buNone/>
              <a:defRPr sz="435"/>
            </a:lvl1pPr>
            <a:lvl2pPr marL="124221" indent="0">
              <a:buNone/>
              <a:defRPr sz="380"/>
            </a:lvl2pPr>
            <a:lvl3pPr marL="248442" indent="0">
              <a:buNone/>
              <a:defRPr sz="326"/>
            </a:lvl3pPr>
            <a:lvl4pPr marL="372664" indent="0">
              <a:buNone/>
              <a:defRPr sz="272"/>
            </a:lvl4pPr>
            <a:lvl5pPr marL="496885" indent="0">
              <a:buNone/>
              <a:defRPr sz="272"/>
            </a:lvl5pPr>
            <a:lvl6pPr marL="621106" indent="0">
              <a:buNone/>
              <a:defRPr sz="272"/>
            </a:lvl6pPr>
            <a:lvl7pPr marL="745327" indent="0">
              <a:buNone/>
              <a:defRPr sz="272"/>
            </a:lvl7pPr>
            <a:lvl8pPr marL="869549" indent="0">
              <a:buNone/>
              <a:defRPr sz="272"/>
            </a:lvl8pPr>
            <a:lvl9pPr marL="993770" indent="0">
              <a:buNone/>
              <a:defRPr sz="272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60322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129" y="227965"/>
            <a:ext cx="801296" cy="797878"/>
          </a:xfrm>
        </p:spPr>
        <p:txBody>
          <a:bodyPr anchor="b"/>
          <a:lstStyle>
            <a:lvl1pPr>
              <a:defRPr sz="86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56210" y="492342"/>
            <a:ext cx="1257747" cy="2430044"/>
          </a:xfrm>
        </p:spPr>
        <p:txBody>
          <a:bodyPr anchor="t"/>
          <a:lstStyle>
            <a:lvl1pPr marL="0" indent="0">
              <a:buNone/>
              <a:defRPr sz="869"/>
            </a:lvl1pPr>
            <a:lvl2pPr marL="124221" indent="0">
              <a:buNone/>
              <a:defRPr sz="761"/>
            </a:lvl2pPr>
            <a:lvl3pPr marL="248442" indent="0">
              <a:buNone/>
              <a:defRPr sz="652"/>
            </a:lvl3pPr>
            <a:lvl4pPr marL="372664" indent="0">
              <a:buNone/>
              <a:defRPr sz="543"/>
            </a:lvl4pPr>
            <a:lvl5pPr marL="496885" indent="0">
              <a:buNone/>
              <a:defRPr sz="543"/>
            </a:lvl5pPr>
            <a:lvl6pPr marL="621106" indent="0">
              <a:buNone/>
              <a:defRPr sz="543"/>
            </a:lvl6pPr>
            <a:lvl7pPr marL="745327" indent="0">
              <a:buNone/>
              <a:defRPr sz="543"/>
            </a:lvl7pPr>
            <a:lvl8pPr marL="869549" indent="0">
              <a:buNone/>
              <a:defRPr sz="543"/>
            </a:lvl8pPr>
            <a:lvl9pPr marL="993770" indent="0">
              <a:buNone/>
              <a:defRPr sz="54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1129" y="1025843"/>
            <a:ext cx="801296" cy="1900500"/>
          </a:xfrm>
        </p:spPr>
        <p:txBody>
          <a:bodyPr/>
          <a:lstStyle>
            <a:lvl1pPr marL="0" indent="0">
              <a:buNone/>
              <a:defRPr sz="435"/>
            </a:lvl1pPr>
            <a:lvl2pPr marL="124221" indent="0">
              <a:buNone/>
              <a:defRPr sz="380"/>
            </a:lvl2pPr>
            <a:lvl3pPr marL="248442" indent="0">
              <a:buNone/>
              <a:defRPr sz="326"/>
            </a:lvl3pPr>
            <a:lvl4pPr marL="372664" indent="0">
              <a:buNone/>
              <a:defRPr sz="272"/>
            </a:lvl4pPr>
            <a:lvl5pPr marL="496885" indent="0">
              <a:buNone/>
              <a:defRPr sz="272"/>
            </a:lvl5pPr>
            <a:lvl6pPr marL="621106" indent="0">
              <a:buNone/>
              <a:defRPr sz="272"/>
            </a:lvl6pPr>
            <a:lvl7pPr marL="745327" indent="0">
              <a:buNone/>
              <a:defRPr sz="272"/>
            </a:lvl7pPr>
            <a:lvl8pPr marL="869549" indent="0">
              <a:buNone/>
              <a:defRPr sz="272"/>
            </a:lvl8pPr>
            <a:lvl9pPr marL="993770" indent="0">
              <a:buNone/>
              <a:defRPr sz="272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07813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805" y="182056"/>
            <a:ext cx="2142828" cy="6609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805" y="910277"/>
            <a:ext cx="2142828" cy="21696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70805" y="3169348"/>
            <a:ext cx="558999" cy="1820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6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70" y="3169348"/>
            <a:ext cx="838498" cy="1820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6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54634" y="3169348"/>
            <a:ext cx="558999" cy="1820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6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41666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248442" rtl="0" eaLnBrk="1" latinLnBrk="0" hangingPunct="1">
        <a:lnSpc>
          <a:spcPct val="90000"/>
        </a:lnSpc>
        <a:spcBef>
          <a:spcPct val="0"/>
        </a:spcBef>
        <a:buNone/>
        <a:defRPr kumimoji="1" sz="119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2111" indent="-62111" algn="l" defTabSz="248442" rtl="0" eaLnBrk="1" latinLnBrk="0" hangingPunct="1">
        <a:lnSpc>
          <a:spcPct val="90000"/>
        </a:lnSpc>
        <a:spcBef>
          <a:spcPts val="272"/>
        </a:spcBef>
        <a:buFont typeface="Arial" panose="020B0604020202020204" pitchFamily="34" charset="0"/>
        <a:buChar char="•"/>
        <a:defRPr kumimoji="1" sz="761" kern="1200">
          <a:solidFill>
            <a:schemeClr val="tx1"/>
          </a:solidFill>
          <a:latin typeface="+mn-lt"/>
          <a:ea typeface="+mn-ea"/>
          <a:cs typeface="+mn-cs"/>
        </a:defRPr>
      </a:lvl1pPr>
      <a:lvl2pPr marL="186332" indent="-62111" algn="l" defTabSz="248442" rtl="0" eaLnBrk="1" latinLnBrk="0" hangingPunct="1">
        <a:lnSpc>
          <a:spcPct val="90000"/>
        </a:lnSpc>
        <a:spcBef>
          <a:spcPts val="136"/>
        </a:spcBef>
        <a:buFont typeface="Arial" panose="020B0604020202020204" pitchFamily="34" charset="0"/>
        <a:buChar char="•"/>
        <a:defRPr kumimoji="1" sz="652" kern="1200">
          <a:solidFill>
            <a:schemeClr val="tx1"/>
          </a:solidFill>
          <a:latin typeface="+mn-lt"/>
          <a:ea typeface="+mn-ea"/>
          <a:cs typeface="+mn-cs"/>
        </a:defRPr>
      </a:lvl2pPr>
      <a:lvl3pPr marL="310553" indent="-62111" algn="l" defTabSz="248442" rtl="0" eaLnBrk="1" latinLnBrk="0" hangingPunct="1">
        <a:lnSpc>
          <a:spcPct val="90000"/>
        </a:lnSpc>
        <a:spcBef>
          <a:spcPts val="136"/>
        </a:spcBef>
        <a:buFont typeface="Arial" panose="020B0604020202020204" pitchFamily="34" charset="0"/>
        <a:buChar char="•"/>
        <a:defRPr kumimoji="1" sz="543" kern="1200">
          <a:solidFill>
            <a:schemeClr val="tx1"/>
          </a:solidFill>
          <a:latin typeface="+mn-lt"/>
          <a:ea typeface="+mn-ea"/>
          <a:cs typeface="+mn-cs"/>
        </a:defRPr>
      </a:lvl3pPr>
      <a:lvl4pPr marL="434774" indent="-62111" algn="l" defTabSz="248442" rtl="0" eaLnBrk="1" latinLnBrk="0" hangingPunct="1">
        <a:lnSpc>
          <a:spcPct val="90000"/>
        </a:lnSpc>
        <a:spcBef>
          <a:spcPts val="136"/>
        </a:spcBef>
        <a:buFont typeface="Arial" panose="020B0604020202020204" pitchFamily="34" charset="0"/>
        <a:buChar char="•"/>
        <a:defRPr kumimoji="1" sz="489" kern="1200">
          <a:solidFill>
            <a:schemeClr val="tx1"/>
          </a:solidFill>
          <a:latin typeface="+mn-lt"/>
          <a:ea typeface="+mn-ea"/>
          <a:cs typeface="+mn-cs"/>
        </a:defRPr>
      </a:lvl4pPr>
      <a:lvl5pPr marL="558996" indent="-62111" algn="l" defTabSz="248442" rtl="0" eaLnBrk="1" latinLnBrk="0" hangingPunct="1">
        <a:lnSpc>
          <a:spcPct val="90000"/>
        </a:lnSpc>
        <a:spcBef>
          <a:spcPts val="136"/>
        </a:spcBef>
        <a:buFont typeface="Arial" panose="020B0604020202020204" pitchFamily="34" charset="0"/>
        <a:buChar char="•"/>
        <a:defRPr kumimoji="1" sz="489" kern="1200">
          <a:solidFill>
            <a:schemeClr val="tx1"/>
          </a:solidFill>
          <a:latin typeface="+mn-lt"/>
          <a:ea typeface="+mn-ea"/>
          <a:cs typeface="+mn-cs"/>
        </a:defRPr>
      </a:lvl5pPr>
      <a:lvl6pPr marL="683217" indent="-62111" algn="l" defTabSz="248442" rtl="0" eaLnBrk="1" latinLnBrk="0" hangingPunct="1">
        <a:lnSpc>
          <a:spcPct val="90000"/>
        </a:lnSpc>
        <a:spcBef>
          <a:spcPts val="136"/>
        </a:spcBef>
        <a:buFont typeface="Arial" panose="020B0604020202020204" pitchFamily="34" charset="0"/>
        <a:buChar char="•"/>
        <a:defRPr kumimoji="1" sz="489" kern="1200">
          <a:solidFill>
            <a:schemeClr val="tx1"/>
          </a:solidFill>
          <a:latin typeface="+mn-lt"/>
          <a:ea typeface="+mn-ea"/>
          <a:cs typeface="+mn-cs"/>
        </a:defRPr>
      </a:lvl6pPr>
      <a:lvl7pPr marL="807438" indent="-62111" algn="l" defTabSz="248442" rtl="0" eaLnBrk="1" latinLnBrk="0" hangingPunct="1">
        <a:lnSpc>
          <a:spcPct val="90000"/>
        </a:lnSpc>
        <a:spcBef>
          <a:spcPts val="136"/>
        </a:spcBef>
        <a:buFont typeface="Arial" panose="020B0604020202020204" pitchFamily="34" charset="0"/>
        <a:buChar char="•"/>
        <a:defRPr kumimoji="1" sz="489" kern="1200">
          <a:solidFill>
            <a:schemeClr val="tx1"/>
          </a:solidFill>
          <a:latin typeface="+mn-lt"/>
          <a:ea typeface="+mn-ea"/>
          <a:cs typeface="+mn-cs"/>
        </a:defRPr>
      </a:lvl7pPr>
      <a:lvl8pPr marL="931659" indent="-62111" algn="l" defTabSz="248442" rtl="0" eaLnBrk="1" latinLnBrk="0" hangingPunct="1">
        <a:lnSpc>
          <a:spcPct val="90000"/>
        </a:lnSpc>
        <a:spcBef>
          <a:spcPts val="136"/>
        </a:spcBef>
        <a:buFont typeface="Arial" panose="020B0604020202020204" pitchFamily="34" charset="0"/>
        <a:buChar char="•"/>
        <a:defRPr kumimoji="1" sz="489" kern="1200">
          <a:solidFill>
            <a:schemeClr val="tx1"/>
          </a:solidFill>
          <a:latin typeface="+mn-lt"/>
          <a:ea typeface="+mn-ea"/>
          <a:cs typeface="+mn-cs"/>
        </a:defRPr>
      </a:lvl8pPr>
      <a:lvl9pPr marL="1055881" indent="-62111" algn="l" defTabSz="248442" rtl="0" eaLnBrk="1" latinLnBrk="0" hangingPunct="1">
        <a:lnSpc>
          <a:spcPct val="90000"/>
        </a:lnSpc>
        <a:spcBef>
          <a:spcPts val="136"/>
        </a:spcBef>
        <a:buFont typeface="Arial" panose="020B0604020202020204" pitchFamily="34" charset="0"/>
        <a:buChar char="•"/>
        <a:defRPr kumimoji="1" sz="48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48442" rtl="0" eaLnBrk="1" latinLnBrk="0" hangingPunct="1">
        <a:defRPr kumimoji="1" sz="489" kern="1200">
          <a:solidFill>
            <a:schemeClr val="tx1"/>
          </a:solidFill>
          <a:latin typeface="+mn-lt"/>
          <a:ea typeface="+mn-ea"/>
          <a:cs typeface="+mn-cs"/>
        </a:defRPr>
      </a:lvl1pPr>
      <a:lvl2pPr marL="124221" algn="l" defTabSz="248442" rtl="0" eaLnBrk="1" latinLnBrk="0" hangingPunct="1">
        <a:defRPr kumimoji="1" sz="489" kern="1200">
          <a:solidFill>
            <a:schemeClr val="tx1"/>
          </a:solidFill>
          <a:latin typeface="+mn-lt"/>
          <a:ea typeface="+mn-ea"/>
          <a:cs typeface="+mn-cs"/>
        </a:defRPr>
      </a:lvl2pPr>
      <a:lvl3pPr marL="248442" algn="l" defTabSz="248442" rtl="0" eaLnBrk="1" latinLnBrk="0" hangingPunct="1">
        <a:defRPr kumimoji="1" sz="489" kern="1200">
          <a:solidFill>
            <a:schemeClr val="tx1"/>
          </a:solidFill>
          <a:latin typeface="+mn-lt"/>
          <a:ea typeface="+mn-ea"/>
          <a:cs typeface="+mn-cs"/>
        </a:defRPr>
      </a:lvl3pPr>
      <a:lvl4pPr marL="372664" algn="l" defTabSz="248442" rtl="0" eaLnBrk="1" latinLnBrk="0" hangingPunct="1">
        <a:defRPr kumimoji="1" sz="489" kern="1200">
          <a:solidFill>
            <a:schemeClr val="tx1"/>
          </a:solidFill>
          <a:latin typeface="+mn-lt"/>
          <a:ea typeface="+mn-ea"/>
          <a:cs typeface="+mn-cs"/>
        </a:defRPr>
      </a:lvl4pPr>
      <a:lvl5pPr marL="496885" algn="l" defTabSz="248442" rtl="0" eaLnBrk="1" latinLnBrk="0" hangingPunct="1">
        <a:defRPr kumimoji="1" sz="489" kern="1200">
          <a:solidFill>
            <a:schemeClr val="tx1"/>
          </a:solidFill>
          <a:latin typeface="+mn-lt"/>
          <a:ea typeface="+mn-ea"/>
          <a:cs typeface="+mn-cs"/>
        </a:defRPr>
      </a:lvl5pPr>
      <a:lvl6pPr marL="621106" algn="l" defTabSz="248442" rtl="0" eaLnBrk="1" latinLnBrk="0" hangingPunct="1">
        <a:defRPr kumimoji="1" sz="489" kern="1200">
          <a:solidFill>
            <a:schemeClr val="tx1"/>
          </a:solidFill>
          <a:latin typeface="+mn-lt"/>
          <a:ea typeface="+mn-ea"/>
          <a:cs typeface="+mn-cs"/>
        </a:defRPr>
      </a:lvl6pPr>
      <a:lvl7pPr marL="745327" algn="l" defTabSz="248442" rtl="0" eaLnBrk="1" latinLnBrk="0" hangingPunct="1">
        <a:defRPr kumimoji="1" sz="489" kern="1200">
          <a:solidFill>
            <a:schemeClr val="tx1"/>
          </a:solidFill>
          <a:latin typeface="+mn-lt"/>
          <a:ea typeface="+mn-ea"/>
          <a:cs typeface="+mn-cs"/>
        </a:defRPr>
      </a:lvl7pPr>
      <a:lvl8pPr marL="869549" algn="l" defTabSz="248442" rtl="0" eaLnBrk="1" latinLnBrk="0" hangingPunct="1">
        <a:defRPr kumimoji="1" sz="489" kern="1200">
          <a:solidFill>
            <a:schemeClr val="tx1"/>
          </a:solidFill>
          <a:latin typeface="+mn-lt"/>
          <a:ea typeface="+mn-ea"/>
          <a:cs typeface="+mn-cs"/>
        </a:defRPr>
      </a:lvl8pPr>
      <a:lvl9pPr marL="993770" algn="l" defTabSz="248442" rtl="0" eaLnBrk="1" latinLnBrk="0" hangingPunct="1">
        <a:defRPr kumimoji="1" sz="48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E47BCA16-5596-D613-C2E5-EC713748592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2480400" cy="3421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5760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88421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136318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</TotalTime>
  <Words>0</Words>
  <Application>Microsoft Macintosh PowerPoint</Application>
  <PresentationFormat>ユーザー設定</PresentationFormat>
  <Paragraphs>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Aptos</vt:lpstr>
      <vt:lpstr>Aptos Display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都築　みどり</dc:creator>
  <cp:lastModifiedBy>都築　みどり</cp:lastModifiedBy>
  <cp:revision>7</cp:revision>
  <dcterms:created xsi:type="dcterms:W3CDTF">2025-10-02T10:38:23Z</dcterms:created>
  <dcterms:modified xsi:type="dcterms:W3CDTF">2025-10-07T08:37:33Z</dcterms:modified>
</cp:coreProperties>
</file>