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484438" cy="3527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2" userDrawn="1">
          <p15:clr>
            <a:srgbClr val="A4A3A4"/>
          </p15:clr>
        </p15:guide>
        <p15:guide id="2" pos="7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35" d="100"/>
          <a:sy n="235" d="100"/>
        </p:scale>
        <p:origin x="2344" y="176"/>
      </p:cViewPr>
      <p:guideLst>
        <p:guide orient="horz" pos="1112"/>
        <p:guide pos="7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333" y="577290"/>
            <a:ext cx="2111772" cy="1228066"/>
          </a:xfrm>
        </p:spPr>
        <p:txBody>
          <a:bodyPr anchor="b"/>
          <a:lstStyle>
            <a:lvl1pPr algn="ctr">
              <a:defRPr sz="1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555" y="1852715"/>
            <a:ext cx="1863329" cy="851644"/>
          </a:xfrm>
        </p:spPr>
        <p:txBody>
          <a:bodyPr/>
          <a:lstStyle>
            <a:lvl1pPr marL="0" indent="0" algn="ctr">
              <a:buNone/>
              <a:defRPr sz="652"/>
            </a:lvl1pPr>
            <a:lvl2pPr marL="124221" indent="0" algn="ctr">
              <a:buNone/>
              <a:defRPr sz="543"/>
            </a:lvl2pPr>
            <a:lvl3pPr marL="248442" indent="0" algn="ctr">
              <a:buNone/>
              <a:defRPr sz="489"/>
            </a:lvl3pPr>
            <a:lvl4pPr marL="372664" indent="0" algn="ctr">
              <a:buNone/>
              <a:defRPr sz="435"/>
            </a:lvl4pPr>
            <a:lvl5pPr marL="496885" indent="0" algn="ctr">
              <a:buNone/>
              <a:defRPr sz="435"/>
            </a:lvl5pPr>
            <a:lvl6pPr marL="621106" indent="0" algn="ctr">
              <a:buNone/>
              <a:defRPr sz="435"/>
            </a:lvl6pPr>
            <a:lvl7pPr marL="745327" indent="0" algn="ctr">
              <a:buNone/>
              <a:defRPr sz="435"/>
            </a:lvl7pPr>
            <a:lvl8pPr marL="869549" indent="0" algn="ctr">
              <a:buNone/>
              <a:defRPr sz="435"/>
            </a:lvl8pPr>
            <a:lvl9pPr marL="993770" indent="0" algn="ctr">
              <a:buNone/>
              <a:defRPr sz="43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27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437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77926" y="187803"/>
            <a:ext cx="535707" cy="298933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0805" y="187803"/>
            <a:ext cx="1576065" cy="298933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942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2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511" y="879407"/>
            <a:ext cx="2142828" cy="1467311"/>
          </a:xfrm>
        </p:spPr>
        <p:txBody>
          <a:bodyPr anchor="b"/>
          <a:lstStyle>
            <a:lvl1pPr>
              <a:defRPr sz="163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511" y="2360600"/>
            <a:ext cx="2142828" cy="771624"/>
          </a:xfrm>
        </p:spPr>
        <p:txBody>
          <a:bodyPr/>
          <a:lstStyle>
            <a:lvl1pPr marL="0" indent="0">
              <a:buNone/>
              <a:defRPr sz="652">
                <a:solidFill>
                  <a:schemeClr val="tx1">
                    <a:tint val="82000"/>
                  </a:schemeClr>
                </a:solidFill>
              </a:defRPr>
            </a:lvl1pPr>
            <a:lvl2pPr marL="124221" indent="0">
              <a:buNone/>
              <a:defRPr sz="543">
                <a:solidFill>
                  <a:schemeClr val="tx1">
                    <a:tint val="82000"/>
                  </a:schemeClr>
                </a:solidFill>
              </a:defRPr>
            </a:lvl2pPr>
            <a:lvl3pPr marL="248442" indent="0">
              <a:buNone/>
              <a:defRPr sz="489">
                <a:solidFill>
                  <a:schemeClr val="tx1">
                    <a:tint val="82000"/>
                  </a:schemeClr>
                </a:solidFill>
              </a:defRPr>
            </a:lvl3pPr>
            <a:lvl4pPr marL="372664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4pPr>
            <a:lvl5pPr marL="496885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5pPr>
            <a:lvl6pPr marL="621106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6pPr>
            <a:lvl7pPr marL="745327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7pPr>
            <a:lvl8pPr marL="869549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8pPr>
            <a:lvl9pPr marL="993770" indent="0">
              <a:buNone/>
              <a:defRPr sz="435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309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0805" y="939013"/>
            <a:ext cx="1055886" cy="22381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747" y="939013"/>
            <a:ext cx="1055886" cy="22381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4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187803"/>
            <a:ext cx="2142828" cy="68180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129" y="864709"/>
            <a:ext cx="1051034" cy="423781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221" indent="0">
              <a:buNone/>
              <a:defRPr sz="543" b="1"/>
            </a:lvl2pPr>
            <a:lvl3pPr marL="248442" indent="0">
              <a:buNone/>
              <a:defRPr sz="489" b="1"/>
            </a:lvl3pPr>
            <a:lvl4pPr marL="372664" indent="0">
              <a:buNone/>
              <a:defRPr sz="435" b="1"/>
            </a:lvl4pPr>
            <a:lvl5pPr marL="496885" indent="0">
              <a:buNone/>
              <a:defRPr sz="435" b="1"/>
            </a:lvl5pPr>
            <a:lvl6pPr marL="621106" indent="0">
              <a:buNone/>
              <a:defRPr sz="435" b="1"/>
            </a:lvl6pPr>
            <a:lvl7pPr marL="745327" indent="0">
              <a:buNone/>
              <a:defRPr sz="435" b="1"/>
            </a:lvl7pPr>
            <a:lvl8pPr marL="869549" indent="0">
              <a:buNone/>
              <a:defRPr sz="435" b="1"/>
            </a:lvl8pPr>
            <a:lvl9pPr marL="993770" indent="0">
              <a:buNone/>
              <a:defRPr sz="43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129" y="1288490"/>
            <a:ext cx="1051034" cy="18951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57747" y="864709"/>
            <a:ext cx="1056210" cy="423781"/>
          </a:xfrm>
        </p:spPr>
        <p:txBody>
          <a:bodyPr anchor="b"/>
          <a:lstStyle>
            <a:lvl1pPr marL="0" indent="0">
              <a:buNone/>
              <a:defRPr sz="652" b="1"/>
            </a:lvl1pPr>
            <a:lvl2pPr marL="124221" indent="0">
              <a:buNone/>
              <a:defRPr sz="543" b="1"/>
            </a:lvl2pPr>
            <a:lvl3pPr marL="248442" indent="0">
              <a:buNone/>
              <a:defRPr sz="489" b="1"/>
            </a:lvl3pPr>
            <a:lvl4pPr marL="372664" indent="0">
              <a:buNone/>
              <a:defRPr sz="435" b="1"/>
            </a:lvl4pPr>
            <a:lvl5pPr marL="496885" indent="0">
              <a:buNone/>
              <a:defRPr sz="435" b="1"/>
            </a:lvl5pPr>
            <a:lvl6pPr marL="621106" indent="0">
              <a:buNone/>
              <a:defRPr sz="435" b="1"/>
            </a:lvl6pPr>
            <a:lvl7pPr marL="745327" indent="0">
              <a:buNone/>
              <a:defRPr sz="435" b="1"/>
            </a:lvl7pPr>
            <a:lvl8pPr marL="869549" indent="0">
              <a:buNone/>
              <a:defRPr sz="435" b="1"/>
            </a:lvl8pPr>
            <a:lvl9pPr marL="993770" indent="0">
              <a:buNone/>
              <a:defRPr sz="43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57747" y="1288490"/>
            <a:ext cx="1056210" cy="18951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55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3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966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235162"/>
            <a:ext cx="801296" cy="823066"/>
          </a:xfrm>
        </p:spPr>
        <p:txBody>
          <a:bodyPr anchor="b"/>
          <a:lstStyle>
            <a:lvl1pPr>
              <a:defRPr sz="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6210" y="507885"/>
            <a:ext cx="1257747" cy="2506758"/>
          </a:xfrm>
        </p:spPr>
        <p:txBody>
          <a:bodyPr/>
          <a:lstStyle>
            <a:lvl1pPr>
              <a:defRPr sz="869"/>
            </a:lvl1pPr>
            <a:lvl2pPr>
              <a:defRPr sz="761"/>
            </a:lvl2pPr>
            <a:lvl3pPr>
              <a:defRPr sz="652"/>
            </a:lvl3pPr>
            <a:lvl4pPr>
              <a:defRPr sz="543"/>
            </a:lvl4pPr>
            <a:lvl5pPr>
              <a:defRPr sz="543"/>
            </a:lvl5pPr>
            <a:lvl6pPr>
              <a:defRPr sz="543"/>
            </a:lvl6pPr>
            <a:lvl7pPr>
              <a:defRPr sz="543"/>
            </a:lvl7pPr>
            <a:lvl8pPr>
              <a:defRPr sz="543"/>
            </a:lvl8pPr>
            <a:lvl9pPr>
              <a:defRPr sz="5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1058228"/>
            <a:ext cx="801296" cy="1960497"/>
          </a:xfrm>
        </p:spPr>
        <p:txBody>
          <a:bodyPr/>
          <a:lstStyle>
            <a:lvl1pPr marL="0" indent="0">
              <a:buNone/>
              <a:defRPr sz="435"/>
            </a:lvl1pPr>
            <a:lvl2pPr marL="124221" indent="0">
              <a:buNone/>
              <a:defRPr sz="380"/>
            </a:lvl2pPr>
            <a:lvl3pPr marL="248442" indent="0">
              <a:buNone/>
              <a:defRPr sz="326"/>
            </a:lvl3pPr>
            <a:lvl4pPr marL="372664" indent="0">
              <a:buNone/>
              <a:defRPr sz="272"/>
            </a:lvl4pPr>
            <a:lvl5pPr marL="496885" indent="0">
              <a:buNone/>
              <a:defRPr sz="272"/>
            </a:lvl5pPr>
            <a:lvl6pPr marL="621106" indent="0">
              <a:buNone/>
              <a:defRPr sz="272"/>
            </a:lvl6pPr>
            <a:lvl7pPr marL="745327" indent="0">
              <a:buNone/>
              <a:defRPr sz="272"/>
            </a:lvl7pPr>
            <a:lvl8pPr marL="869549" indent="0">
              <a:buNone/>
              <a:defRPr sz="272"/>
            </a:lvl8pPr>
            <a:lvl9pPr marL="993770" indent="0">
              <a:buNone/>
              <a:defRPr sz="2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08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129" y="235162"/>
            <a:ext cx="801296" cy="823066"/>
          </a:xfrm>
        </p:spPr>
        <p:txBody>
          <a:bodyPr anchor="b"/>
          <a:lstStyle>
            <a:lvl1pPr>
              <a:defRPr sz="86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56210" y="507885"/>
            <a:ext cx="1257747" cy="2506758"/>
          </a:xfrm>
        </p:spPr>
        <p:txBody>
          <a:bodyPr anchor="t"/>
          <a:lstStyle>
            <a:lvl1pPr marL="0" indent="0">
              <a:buNone/>
              <a:defRPr sz="869"/>
            </a:lvl1pPr>
            <a:lvl2pPr marL="124221" indent="0">
              <a:buNone/>
              <a:defRPr sz="761"/>
            </a:lvl2pPr>
            <a:lvl3pPr marL="248442" indent="0">
              <a:buNone/>
              <a:defRPr sz="652"/>
            </a:lvl3pPr>
            <a:lvl4pPr marL="372664" indent="0">
              <a:buNone/>
              <a:defRPr sz="543"/>
            </a:lvl4pPr>
            <a:lvl5pPr marL="496885" indent="0">
              <a:buNone/>
              <a:defRPr sz="543"/>
            </a:lvl5pPr>
            <a:lvl6pPr marL="621106" indent="0">
              <a:buNone/>
              <a:defRPr sz="543"/>
            </a:lvl6pPr>
            <a:lvl7pPr marL="745327" indent="0">
              <a:buNone/>
              <a:defRPr sz="543"/>
            </a:lvl7pPr>
            <a:lvl8pPr marL="869549" indent="0">
              <a:buNone/>
              <a:defRPr sz="543"/>
            </a:lvl8pPr>
            <a:lvl9pPr marL="993770" indent="0">
              <a:buNone/>
              <a:defRPr sz="54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129" y="1058228"/>
            <a:ext cx="801296" cy="1960497"/>
          </a:xfrm>
        </p:spPr>
        <p:txBody>
          <a:bodyPr/>
          <a:lstStyle>
            <a:lvl1pPr marL="0" indent="0">
              <a:buNone/>
              <a:defRPr sz="435"/>
            </a:lvl1pPr>
            <a:lvl2pPr marL="124221" indent="0">
              <a:buNone/>
              <a:defRPr sz="380"/>
            </a:lvl2pPr>
            <a:lvl3pPr marL="248442" indent="0">
              <a:buNone/>
              <a:defRPr sz="326"/>
            </a:lvl3pPr>
            <a:lvl4pPr marL="372664" indent="0">
              <a:buNone/>
              <a:defRPr sz="272"/>
            </a:lvl4pPr>
            <a:lvl5pPr marL="496885" indent="0">
              <a:buNone/>
              <a:defRPr sz="272"/>
            </a:lvl5pPr>
            <a:lvl6pPr marL="621106" indent="0">
              <a:buNone/>
              <a:defRPr sz="272"/>
            </a:lvl6pPr>
            <a:lvl7pPr marL="745327" indent="0">
              <a:buNone/>
              <a:defRPr sz="272"/>
            </a:lvl7pPr>
            <a:lvl8pPr marL="869549" indent="0">
              <a:buNone/>
              <a:defRPr sz="272"/>
            </a:lvl8pPr>
            <a:lvl9pPr marL="993770" indent="0">
              <a:buNone/>
              <a:defRPr sz="27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3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805" y="187803"/>
            <a:ext cx="2142828" cy="681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805" y="939013"/>
            <a:ext cx="2142828" cy="2238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805" y="3269401"/>
            <a:ext cx="558999" cy="187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70" y="3269401"/>
            <a:ext cx="838498" cy="187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4634" y="3269401"/>
            <a:ext cx="558999" cy="187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43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48442" rtl="0" eaLnBrk="1" latinLnBrk="0" hangingPunct="1">
        <a:lnSpc>
          <a:spcPct val="90000"/>
        </a:lnSpc>
        <a:spcBef>
          <a:spcPct val="0"/>
        </a:spcBef>
        <a:buNone/>
        <a:defRPr kumimoji="1" sz="11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111" indent="-62111" algn="l" defTabSz="248442" rtl="0" eaLnBrk="1" latinLnBrk="0" hangingPunct="1">
        <a:lnSpc>
          <a:spcPct val="90000"/>
        </a:lnSpc>
        <a:spcBef>
          <a:spcPts val="272"/>
        </a:spcBef>
        <a:buFont typeface="Arial" panose="020B0604020202020204" pitchFamily="34" charset="0"/>
        <a:buChar char="•"/>
        <a:defRPr kumimoji="1" sz="761" kern="1200">
          <a:solidFill>
            <a:schemeClr val="tx1"/>
          </a:solidFill>
          <a:latin typeface="+mn-lt"/>
          <a:ea typeface="+mn-ea"/>
          <a:cs typeface="+mn-cs"/>
        </a:defRPr>
      </a:lvl1pPr>
      <a:lvl2pPr marL="186332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2pPr>
      <a:lvl3pPr marL="310553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543" kern="1200">
          <a:solidFill>
            <a:schemeClr val="tx1"/>
          </a:solidFill>
          <a:latin typeface="+mn-lt"/>
          <a:ea typeface="+mn-ea"/>
          <a:cs typeface="+mn-cs"/>
        </a:defRPr>
      </a:lvl3pPr>
      <a:lvl4pPr marL="434774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4pPr>
      <a:lvl5pPr marL="558996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5pPr>
      <a:lvl6pPr marL="683217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6pPr>
      <a:lvl7pPr marL="807438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7pPr>
      <a:lvl8pPr marL="931659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8pPr>
      <a:lvl9pPr marL="1055881" indent="-62111" algn="l" defTabSz="248442" rtl="0" eaLnBrk="1" latinLnBrk="0" hangingPunct="1">
        <a:lnSpc>
          <a:spcPct val="90000"/>
        </a:lnSpc>
        <a:spcBef>
          <a:spcPts val="136"/>
        </a:spcBef>
        <a:buFont typeface="Arial" panose="020B0604020202020204" pitchFamily="34" charset="0"/>
        <a:buChar char="•"/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1pPr>
      <a:lvl2pPr marL="124221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2pPr>
      <a:lvl3pPr marL="248442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3pPr>
      <a:lvl4pPr marL="372664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4pPr>
      <a:lvl5pPr marL="496885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5pPr>
      <a:lvl6pPr marL="621106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6pPr>
      <a:lvl7pPr marL="745327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7pPr>
      <a:lvl8pPr marL="869549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8pPr>
      <a:lvl9pPr marL="993770" algn="l" defTabSz="248442" rtl="0" eaLnBrk="1" latinLnBrk="0" hangingPunct="1">
        <a:defRPr kumimoji="1" sz="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484000" cy="3528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2025-10-07T08:59:42Z</dcterms:modified>
</cp:coreProperties>
</file>