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527425" cy="2627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8" userDrawn="1">
          <p15:clr>
            <a:srgbClr val="A4A3A4"/>
          </p15:clr>
        </p15:guide>
        <p15:guide id="2" pos="11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16" d="100"/>
          <a:sy n="316" d="100"/>
        </p:scale>
        <p:origin x="672" y="176"/>
      </p:cViewPr>
      <p:guideLst>
        <p:guide orient="horz" pos="828"/>
        <p:guide pos="11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57" y="429980"/>
            <a:ext cx="2998311" cy="914694"/>
          </a:xfrm>
        </p:spPr>
        <p:txBody>
          <a:bodyPr anchor="b"/>
          <a:lstStyle>
            <a:lvl1pPr algn="ctr">
              <a:defRPr sz="2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928" y="1379947"/>
            <a:ext cx="2645569" cy="634326"/>
          </a:xfrm>
        </p:spPr>
        <p:txBody>
          <a:bodyPr/>
          <a:lstStyle>
            <a:lvl1pPr marL="0" indent="0" algn="ctr">
              <a:buNone/>
              <a:defRPr sz="919"/>
            </a:lvl1pPr>
            <a:lvl2pPr marL="175153" indent="0" algn="ctr">
              <a:buNone/>
              <a:defRPr sz="766"/>
            </a:lvl2pPr>
            <a:lvl3pPr marL="350307" indent="0" algn="ctr">
              <a:buNone/>
              <a:defRPr sz="690"/>
            </a:lvl3pPr>
            <a:lvl4pPr marL="525460" indent="0" algn="ctr">
              <a:buNone/>
              <a:defRPr sz="613"/>
            </a:lvl4pPr>
            <a:lvl5pPr marL="700613" indent="0" algn="ctr">
              <a:buNone/>
              <a:defRPr sz="613"/>
            </a:lvl5pPr>
            <a:lvl6pPr marL="875767" indent="0" algn="ctr">
              <a:buNone/>
              <a:defRPr sz="613"/>
            </a:lvl6pPr>
            <a:lvl7pPr marL="1050920" indent="0" algn="ctr">
              <a:buNone/>
              <a:defRPr sz="613"/>
            </a:lvl7pPr>
            <a:lvl8pPr marL="1226073" indent="0" algn="ctr">
              <a:buNone/>
              <a:defRPr sz="613"/>
            </a:lvl8pPr>
            <a:lvl9pPr marL="1401227" indent="0" algn="ctr">
              <a:buNone/>
              <a:defRPr sz="61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398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6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24314" y="139880"/>
            <a:ext cx="760601" cy="222652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2511" y="139880"/>
            <a:ext cx="2237710" cy="222652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65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92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73" y="655005"/>
            <a:ext cx="3042404" cy="1092889"/>
          </a:xfrm>
        </p:spPr>
        <p:txBody>
          <a:bodyPr anchor="b"/>
          <a:lstStyle>
            <a:lvl1pPr>
              <a:defRPr sz="2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0673" y="1758232"/>
            <a:ext cx="3042404" cy="574725"/>
          </a:xfrm>
        </p:spPr>
        <p:txBody>
          <a:bodyPr/>
          <a:lstStyle>
            <a:lvl1pPr marL="0" indent="0">
              <a:buNone/>
              <a:defRPr sz="919">
                <a:solidFill>
                  <a:schemeClr val="tx1">
                    <a:tint val="82000"/>
                  </a:schemeClr>
                </a:solidFill>
              </a:defRPr>
            </a:lvl1pPr>
            <a:lvl2pPr marL="175153" indent="0">
              <a:buNone/>
              <a:defRPr sz="766">
                <a:solidFill>
                  <a:schemeClr val="tx1">
                    <a:tint val="82000"/>
                  </a:schemeClr>
                </a:solidFill>
              </a:defRPr>
            </a:lvl2pPr>
            <a:lvl3pPr marL="350307" indent="0">
              <a:buNone/>
              <a:defRPr sz="690">
                <a:solidFill>
                  <a:schemeClr val="tx1">
                    <a:tint val="82000"/>
                  </a:schemeClr>
                </a:solidFill>
              </a:defRPr>
            </a:lvl3pPr>
            <a:lvl4pPr marL="525460" indent="0">
              <a:buNone/>
              <a:defRPr sz="613">
                <a:solidFill>
                  <a:schemeClr val="tx1">
                    <a:tint val="82000"/>
                  </a:schemeClr>
                </a:solidFill>
              </a:defRPr>
            </a:lvl4pPr>
            <a:lvl5pPr marL="700613" indent="0">
              <a:buNone/>
              <a:defRPr sz="613">
                <a:solidFill>
                  <a:schemeClr val="tx1">
                    <a:tint val="82000"/>
                  </a:schemeClr>
                </a:solidFill>
              </a:defRPr>
            </a:lvl5pPr>
            <a:lvl6pPr marL="875767" indent="0">
              <a:buNone/>
              <a:defRPr sz="613">
                <a:solidFill>
                  <a:schemeClr val="tx1">
                    <a:tint val="82000"/>
                  </a:schemeClr>
                </a:solidFill>
              </a:defRPr>
            </a:lvl6pPr>
            <a:lvl7pPr marL="1050920" indent="0">
              <a:buNone/>
              <a:defRPr sz="613">
                <a:solidFill>
                  <a:schemeClr val="tx1">
                    <a:tint val="82000"/>
                  </a:schemeClr>
                </a:solidFill>
              </a:defRPr>
            </a:lvl7pPr>
            <a:lvl8pPr marL="1226073" indent="0">
              <a:buNone/>
              <a:defRPr sz="613">
                <a:solidFill>
                  <a:schemeClr val="tx1">
                    <a:tint val="82000"/>
                  </a:schemeClr>
                </a:solidFill>
              </a:defRPr>
            </a:lvl8pPr>
            <a:lvl9pPr marL="1401227" indent="0">
              <a:buNone/>
              <a:defRPr sz="6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869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510" y="699400"/>
            <a:ext cx="1499156" cy="16670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759" y="699400"/>
            <a:ext cx="1499156" cy="16670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9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39881"/>
            <a:ext cx="3042404" cy="5078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970" y="644057"/>
            <a:ext cx="1492266" cy="315642"/>
          </a:xfrm>
        </p:spPr>
        <p:txBody>
          <a:bodyPr anchor="b"/>
          <a:lstStyle>
            <a:lvl1pPr marL="0" indent="0">
              <a:buNone/>
              <a:defRPr sz="919" b="1"/>
            </a:lvl1pPr>
            <a:lvl2pPr marL="175153" indent="0">
              <a:buNone/>
              <a:defRPr sz="766" b="1"/>
            </a:lvl2pPr>
            <a:lvl3pPr marL="350307" indent="0">
              <a:buNone/>
              <a:defRPr sz="690" b="1"/>
            </a:lvl3pPr>
            <a:lvl4pPr marL="525460" indent="0">
              <a:buNone/>
              <a:defRPr sz="613" b="1"/>
            </a:lvl4pPr>
            <a:lvl5pPr marL="700613" indent="0">
              <a:buNone/>
              <a:defRPr sz="613" b="1"/>
            </a:lvl5pPr>
            <a:lvl6pPr marL="875767" indent="0">
              <a:buNone/>
              <a:defRPr sz="613" b="1"/>
            </a:lvl6pPr>
            <a:lvl7pPr marL="1050920" indent="0">
              <a:buNone/>
              <a:defRPr sz="613" b="1"/>
            </a:lvl7pPr>
            <a:lvl8pPr marL="1226073" indent="0">
              <a:buNone/>
              <a:defRPr sz="613" b="1"/>
            </a:lvl8pPr>
            <a:lvl9pPr marL="1401227" indent="0">
              <a:buNone/>
              <a:defRPr sz="6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970" y="959699"/>
            <a:ext cx="1492266" cy="1411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85759" y="644057"/>
            <a:ext cx="1499615" cy="315642"/>
          </a:xfrm>
        </p:spPr>
        <p:txBody>
          <a:bodyPr anchor="b"/>
          <a:lstStyle>
            <a:lvl1pPr marL="0" indent="0">
              <a:buNone/>
              <a:defRPr sz="919" b="1"/>
            </a:lvl1pPr>
            <a:lvl2pPr marL="175153" indent="0">
              <a:buNone/>
              <a:defRPr sz="766" b="1"/>
            </a:lvl2pPr>
            <a:lvl3pPr marL="350307" indent="0">
              <a:buNone/>
              <a:defRPr sz="690" b="1"/>
            </a:lvl3pPr>
            <a:lvl4pPr marL="525460" indent="0">
              <a:buNone/>
              <a:defRPr sz="613" b="1"/>
            </a:lvl4pPr>
            <a:lvl5pPr marL="700613" indent="0">
              <a:buNone/>
              <a:defRPr sz="613" b="1"/>
            </a:lvl5pPr>
            <a:lvl6pPr marL="875767" indent="0">
              <a:buNone/>
              <a:defRPr sz="613" b="1"/>
            </a:lvl6pPr>
            <a:lvl7pPr marL="1050920" indent="0">
              <a:buNone/>
              <a:defRPr sz="613" b="1"/>
            </a:lvl7pPr>
            <a:lvl8pPr marL="1226073" indent="0">
              <a:buNone/>
              <a:defRPr sz="613" b="1"/>
            </a:lvl8pPr>
            <a:lvl9pPr marL="1401227" indent="0">
              <a:buNone/>
              <a:defRPr sz="61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85759" y="959699"/>
            <a:ext cx="1499615" cy="14115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721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90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2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75154"/>
            <a:ext cx="1137686" cy="613040"/>
          </a:xfrm>
        </p:spPr>
        <p:txBody>
          <a:bodyPr anchor="b"/>
          <a:lstStyle>
            <a:lvl1pPr>
              <a:defRPr sz="12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9615" y="378285"/>
            <a:ext cx="1785759" cy="1867095"/>
          </a:xfrm>
        </p:spPr>
        <p:txBody>
          <a:bodyPr/>
          <a:lstStyle>
            <a:lvl1pPr>
              <a:defRPr sz="1226"/>
            </a:lvl1pPr>
            <a:lvl2pPr>
              <a:defRPr sz="1073"/>
            </a:lvl2pPr>
            <a:lvl3pPr>
              <a:defRPr sz="919"/>
            </a:lvl3pPr>
            <a:lvl4pPr>
              <a:defRPr sz="766"/>
            </a:lvl4pPr>
            <a:lvl5pPr>
              <a:defRPr sz="766"/>
            </a:lvl5pPr>
            <a:lvl6pPr>
              <a:defRPr sz="766"/>
            </a:lvl6pPr>
            <a:lvl7pPr>
              <a:defRPr sz="766"/>
            </a:lvl7pPr>
            <a:lvl8pPr>
              <a:defRPr sz="766"/>
            </a:lvl8pPr>
            <a:lvl9pPr>
              <a:defRPr sz="76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788194"/>
            <a:ext cx="1137686" cy="1460227"/>
          </a:xfrm>
        </p:spPr>
        <p:txBody>
          <a:bodyPr/>
          <a:lstStyle>
            <a:lvl1pPr marL="0" indent="0">
              <a:buNone/>
              <a:defRPr sz="613"/>
            </a:lvl1pPr>
            <a:lvl2pPr marL="175153" indent="0">
              <a:buNone/>
              <a:defRPr sz="536"/>
            </a:lvl2pPr>
            <a:lvl3pPr marL="350307" indent="0">
              <a:buNone/>
              <a:defRPr sz="460"/>
            </a:lvl3pPr>
            <a:lvl4pPr marL="525460" indent="0">
              <a:buNone/>
              <a:defRPr sz="383"/>
            </a:lvl4pPr>
            <a:lvl5pPr marL="700613" indent="0">
              <a:buNone/>
              <a:defRPr sz="383"/>
            </a:lvl5pPr>
            <a:lvl6pPr marL="875767" indent="0">
              <a:buNone/>
              <a:defRPr sz="383"/>
            </a:lvl6pPr>
            <a:lvl7pPr marL="1050920" indent="0">
              <a:buNone/>
              <a:defRPr sz="383"/>
            </a:lvl7pPr>
            <a:lvl8pPr marL="1226073" indent="0">
              <a:buNone/>
              <a:defRPr sz="383"/>
            </a:lvl8pPr>
            <a:lvl9pPr marL="1401227" indent="0">
              <a:buNone/>
              <a:defRPr sz="3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01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970" y="175154"/>
            <a:ext cx="1137686" cy="613040"/>
          </a:xfrm>
        </p:spPr>
        <p:txBody>
          <a:bodyPr anchor="b"/>
          <a:lstStyle>
            <a:lvl1pPr>
              <a:defRPr sz="122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99615" y="378285"/>
            <a:ext cx="1785759" cy="1867095"/>
          </a:xfrm>
        </p:spPr>
        <p:txBody>
          <a:bodyPr anchor="t"/>
          <a:lstStyle>
            <a:lvl1pPr marL="0" indent="0">
              <a:buNone/>
              <a:defRPr sz="1226"/>
            </a:lvl1pPr>
            <a:lvl2pPr marL="175153" indent="0">
              <a:buNone/>
              <a:defRPr sz="1073"/>
            </a:lvl2pPr>
            <a:lvl3pPr marL="350307" indent="0">
              <a:buNone/>
              <a:defRPr sz="919"/>
            </a:lvl3pPr>
            <a:lvl4pPr marL="525460" indent="0">
              <a:buNone/>
              <a:defRPr sz="766"/>
            </a:lvl4pPr>
            <a:lvl5pPr marL="700613" indent="0">
              <a:buNone/>
              <a:defRPr sz="766"/>
            </a:lvl5pPr>
            <a:lvl6pPr marL="875767" indent="0">
              <a:buNone/>
              <a:defRPr sz="766"/>
            </a:lvl6pPr>
            <a:lvl7pPr marL="1050920" indent="0">
              <a:buNone/>
              <a:defRPr sz="766"/>
            </a:lvl7pPr>
            <a:lvl8pPr marL="1226073" indent="0">
              <a:buNone/>
              <a:defRPr sz="766"/>
            </a:lvl8pPr>
            <a:lvl9pPr marL="1401227" indent="0">
              <a:buNone/>
              <a:defRPr sz="76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970" y="788194"/>
            <a:ext cx="1137686" cy="1460227"/>
          </a:xfrm>
        </p:spPr>
        <p:txBody>
          <a:bodyPr/>
          <a:lstStyle>
            <a:lvl1pPr marL="0" indent="0">
              <a:buNone/>
              <a:defRPr sz="613"/>
            </a:lvl1pPr>
            <a:lvl2pPr marL="175153" indent="0">
              <a:buNone/>
              <a:defRPr sz="536"/>
            </a:lvl2pPr>
            <a:lvl3pPr marL="350307" indent="0">
              <a:buNone/>
              <a:defRPr sz="460"/>
            </a:lvl3pPr>
            <a:lvl4pPr marL="525460" indent="0">
              <a:buNone/>
              <a:defRPr sz="383"/>
            </a:lvl4pPr>
            <a:lvl5pPr marL="700613" indent="0">
              <a:buNone/>
              <a:defRPr sz="383"/>
            </a:lvl5pPr>
            <a:lvl6pPr marL="875767" indent="0">
              <a:buNone/>
              <a:defRPr sz="383"/>
            </a:lvl6pPr>
            <a:lvl7pPr marL="1050920" indent="0">
              <a:buNone/>
              <a:defRPr sz="383"/>
            </a:lvl7pPr>
            <a:lvl8pPr marL="1226073" indent="0">
              <a:buNone/>
              <a:defRPr sz="383"/>
            </a:lvl8pPr>
            <a:lvl9pPr marL="1401227" indent="0">
              <a:buNone/>
              <a:defRPr sz="3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263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2511" y="139881"/>
            <a:ext cx="3042404" cy="507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511" y="699400"/>
            <a:ext cx="3042404" cy="1667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510" y="2435131"/>
            <a:ext cx="793671" cy="139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8460" y="2435131"/>
            <a:ext cx="1190506" cy="139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91244" y="2435131"/>
            <a:ext cx="793671" cy="139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70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50307" rtl="0" eaLnBrk="1" latinLnBrk="0" hangingPunct="1">
        <a:lnSpc>
          <a:spcPct val="90000"/>
        </a:lnSpc>
        <a:spcBef>
          <a:spcPct val="0"/>
        </a:spcBef>
        <a:buNone/>
        <a:defRPr kumimoji="1" sz="16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577" indent="-87577" algn="l" defTabSz="350307" rtl="0" eaLnBrk="1" latinLnBrk="0" hangingPunct="1">
        <a:lnSpc>
          <a:spcPct val="90000"/>
        </a:lnSpc>
        <a:spcBef>
          <a:spcPts val="383"/>
        </a:spcBef>
        <a:buFont typeface="Arial" panose="020B0604020202020204" pitchFamily="34" charset="0"/>
        <a:buChar char="•"/>
        <a:defRPr kumimoji="1" sz="1073" kern="1200">
          <a:solidFill>
            <a:schemeClr val="tx1"/>
          </a:solidFill>
          <a:latin typeface="+mn-lt"/>
          <a:ea typeface="+mn-ea"/>
          <a:cs typeface="+mn-cs"/>
        </a:defRPr>
      </a:lvl1pPr>
      <a:lvl2pPr marL="262730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919" kern="1200">
          <a:solidFill>
            <a:schemeClr val="tx1"/>
          </a:solidFill>
          <a:latin typeface="+mn-lt"/>
          <a:ea typeface="+mn-ea"/>
          <a:cs typeface="+mn-cs"/>
        </a:defRPr>
      </a:lvl2pPr>
      <a:lvl3pPr marL="437883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766" kern="1200">
          <a:solidFill>
            <a:schemeClr val="tx1"/>
          </a:solidFill>
          <a:latin typeface="+mn-lt"/>
          <a:ea typeface="+mn-ea"/>
          <a:cs typeface="+mn-cs"/>
        </a:defRPr>
      </a:lvl3pPr>
      <a:lvl4pPr marL="613037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4pPr>
      <a:lvl5pPr marL="788190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5pPr>
      <a:lvl6pPr marL="963343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6pPr>
      <a:lvl7pPr marL="1138497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7pPr>
      <a:lvl8pPr marL="1313650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8pPr>
      <a:lvl9pPr marL="1488803" indent="-87577" algn="l" defTabSz="350307" rtl="0" eaLnBrk="1" latinLnBrk="0" hangingPunct="1">
        <a:lnSpc>
          <a:spcPct val="90000"/>
        </a:lnSpc>
        <a:spcBef>
          <a:spcPts val="192"/>
        </a:spcBef>
        <a:buFont typeface="Arial" panose="020B0604020202020204" pitchFamily="34" charset="0"/>
        <a:buChar char="•"/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1pPr>
      <a:lvl2pPr marL="175153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2pPr>
      <a:lvl3pPr marL="350307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3pPr>
      <a:lvl4pPr marL="525460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4pPr>
      <a:lvl5pPr marL="700613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5pPr>
      <a:lvl6pPr marL="875767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6pPr>
      <a:lvl7pPr marL="1050920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7pPr>
      <a:lvl8pPr marL="1226073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8pPr>
      <a:lvl9pPr marL="1401227" algn="l" defTabSz="350307" rtl="0" eaLnBrk="1" latinLnBrk="0" hangingPunct="1">
        <a:defRPr kumimoji="1" sz="6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535200" cy="262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2025-10-07T09:22:12Z</dcterms:modified>
</cp:coreProperties>
</file>