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57" r:id="rId3"/>
    <p:sldId id="258" r:id="rId4"/>
  </p:sldIdLst>
  <p:sldSz cx="2627313" cy="35274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2" userDrawn="1">
          <p15:clr>
            <a:srgbClr val="A4A3A4"/>
          </p15:clr>
        </p15:guide>
        <p15:guide id="2" pos="82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235" d="100"/>
          <a:sy n="235" d="100"/>
        </p:scale>
        <p:origin x="2232" y="176"/>
      </p:cViewPr>
      <p:guideLst>
        <p:guide orient="horz" pos="1112"/>
        <p:guide pos="82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7049" y="577290"/>
            <a:ext cx="2233216" cy="1228066"/>
          </a:xfrm>
        </p:spPr>
        <p:txBody>
          <a:bodyPr anchor="b"/>
          <a:lstStyle>
            <a:lvl1pPr algn="ctr">
              <a:defRPr sz="172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8414" y="1852715"/>
            <a:ext cx="1970485" cy="851644"/>
          </a:xfrm>
        </p:spPr>
        <p:txBody>
          <a:bodyPr/>
          <a:lstStyle>
            <a:lvl1pPr marL="0" indent="0" algn="ctr">
              <a:buNone/>
              <a:defRPr sz="690"/>
            </a:lvl1pPr>
            <a:lvl2pPr marL="131354" indent="0" algn="ctr">
              <a:buNone/>
              <a:defRPr sz="575"/>
            </a:lvl2pPr>
            <a:lvl3pPr marL="262707" indent="0" algn="ctr">
              <a:buNone/>
              <a:defRPr sz="517"/>
            </a:lvl3pPr>
            <a:lvl4pPr marL="394061" indent="0" algn="ctr">
              <a:buNone/>
              <a:defRPr sz="460"/>
            </a:lvl4pPr>
            <a:lvl5pPr marL="525414" indent="0" algn="ctr">
              <a:buNone/>
              <a:defRPr sz="460"/>
            </a:lvl5pPr>
            <a:lvl6pPr marL="656768" indent="0" algn="ctr">
              <a:buNone/>
              <a:defRPr sz="460"/>
            </a:lvl6pPr>
            <a:lvl7pPr marL="788121" indent="0" algn="ctr">
              <a:buNone/>
              <a:defRPr sz="460"/>
            </a:lvl7pPr>
            <a:lvl8pPr marL="919475" indent="0" algn="ctr">
              <a:buNone/>
              <a:defRPr sz="460"/>
            </a:lvl8pPr>
            <a:lvl9pPr marL="1050828" indent="0" algn="ctr">
              <a:buNone/>
              <a:defRPr sz="4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577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0143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80171" y="187803"/>
            <a:ext cx="566514" cy="298933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0628" y="187803"/>
            <a:ext cx="1666702" cy="298933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456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1724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0" y="879407"/>
            <a:ext cx="2266057" cy="1467311"/>
          </a:xfrm>
        </p:spPr>
        <p:txBody>
          <a:bodyPr anchor="b"/>
          <a:lstStyle>
            <a:lvl1pPr>
              <a:defRPr sz="172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260" y="2360600"/>
            <a:ext cx="2266057" cy="771624"/>
          </a:xfrm>
        </p:spPr>
        <p:txBody>
          <a:bodyPr/>
          <a:lstStyle>
            <a:lvl1pPr marL="0" indent="0">
              <a:buNone/>
              <a:defRPr sz="690">
                <a:solidFill>
                  <a:schemeClr val="tx1">
                    <a:tint val="82000"/>
                  </a:schemeClr>
                </a:solidFill>
              </a:defRPr>
            </a:lvl1pPr>
            <a:lvl2pPr marL="131354" indent="0">
              <a:buNone/>
              <a:defRPr sz="575">
                <a:solidFill>
                  <a:schemeClr val="tx1">
                    <a:tint val="82000"/>
                  </a:schemeClr>
                </a:solidFill>
              </a:defRPr>
            </a:lvl2pPr>
            <a:lvl3pPr marL="262707" indent="0">
              <a:buNone/>
              <a:defRPr sz="517">
                <a:solidFill>
                  <a:schemeClr val="tx1">
                    <a:tint val="82000"/>
                  </a:schemeClr>
                </a:solidFill>
              </a:defRPr>
            </a:lvl3pPr>
            <a:lvl4pPr marL="394061" indent="0">
              <a:buNone/>
              <a:defRPr sz="460">
                <a:solidFill>
                  <a:schemeClr val="tx1">
                    <a:tint val="82000"/>
                  </a:schemeClr>
                </a:solidFill>
              </a:defRPr>
            </a:lvl4pPr>
            <a:lvl5pPr marL="525414" indent="0">
              <a:buNone/>
              <a:defRPr sz="460">
                <a:solidFill>
                  <a:schemeClr val="tx1">
                    <a:tint val="82000"/>
                  </a:schemeClr>
                </a:solidFill>
              </a:defRPr>
            </a:lvl5pPr>
            <a:lvl6pPr marL="656768" indent="0">
              <a:buNone/>
              <a:defRPr sz="460">
                <a:solidFill>
                  <a:schemeClr val="tx1">
                    <a:tint val="82000"/>
                  </a:schemeClr>
                </a:solidFill>
              </a:defRPr>
            </a:lvl6pPr>
            <a:lvl7pPr marL="788121" indent="0">
              <a:buNone/>
              <a:defRPr sz="460">
                <a:solidFill>
                  <a:schemeClr val="tx1">
                    <a:tint val="82000"/>
                  </a:schemeClr>
                </a:solidFill>
              </a:defRPr>
            </a:lvl7pPr>
            <a:lvl8pPr marL="919475" indent="0">
              <a:buNone/>
              <a:defRPr sz="460">
                <a:solidFill>
                  <a:schemeClr val="tx1">
                    <a:tint val="82000"/>
                  </a:schemeClr>
                </a:solidFill>
              </a:defRPr>
            </a:lvl8pPr>
            <a:lvl9pPr marL="1050828" indent="0">
              <a:buNone/>
              <a:defRPr sz="4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926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0628" y="939013"/>
            <a:ext cx="1116608" cy="223811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30077" y="939013"/>
            <a:ext cx="1116608" cy="223811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884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970" y="187803"/>
            <a:ext cx="2266057" cy="68180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970" y="864709"/>
            <a:ext cx="1111476" cy="423781"/>
          </a:xfrm>
        </p:spPr>
        <p:txBody>
          <a:bodyPr anchor="b"/>
          <a:lstStyle>
            <a:lvl1pPr marL="0" indent="0">
              <a:buNone/>
              <a:defRPr sz="690" b="1"/>
            </a:lvl1pPr>
            <a:lvl2pPr marL="131354" indent="0">
              <a:buNone/>
              <a:defRPr sz="575" b="1"/>
            </a:lvl2pPr>
            <a:lvl3pPr marL="262707" indent="0">
              <a:buNone/>
              <a:defRPr sz="517" b="1"/>
            </a:lvl3pPr>
            <a:lvl4pPr marL="394061" indent="0">
              <a:buNone/>
              <a:defRPr sz="460" b="1"/>
            </a:lvl4pPr>
            <a:lvl5pPr marL="525414" indent="0">
              <a:buNone/>
              <a:defRPr sz="460" b="1"/>
            </a:lvl5pPr>
            <a:lvl6pPr marL="656768" indent="0">
              <a:buNone/>
              <a:defRPr sz="460" b="1"/>
            </a:lvl6pPr>
            <a:lvl7pPr marL="788121" indent="0">
              <a:buNone/>
              <a:defRPr sz="460" b="1"/>
            </a:lvl7pPr>
            <a:lvl8pPr marL="919475" indent="0">
              <a:buNone/>
              <a:defRPr sz="460" b="1"/>
            </a:lvl8pPr>
            <a:lvl9pPr marL="1050828" indent="0">
              <a:buNone/>
              <a:defRPr sz="4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0970" y="1288490"/>
            <a:ext cx="1111476" cy="18951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30077" y="864709"/>
            <a:ext cx="1116950" cy="423781"/>
          </a:xfrm>
        </p:spPr>
        <p:txBody>
          <a:bodyPr anchor="b"/>
          <a:lstStyle>
            <a:lvl1pPr marL="0" indent="0">
              <a:buNone/>
              <a:defRPr sz="690" b="1"/>
            </a:lvl1pPr>
            <a:lvl2pPr marL="131354" indent="0">
              <a:buNone/>
              <a:defRPr sz="575" b="1"/>
            </a:lvl2pPr>
            <a:lvl3pPr marL="262707" indent="0">
              <a:buNone/>
              <a:defRPr sz="517" b="1"/>
            </a:lvl3pPr>
            <a:lvl4pPr marL="394061" indent="0">
              <a:buNone/>
              <a:defRPr sz="460" b="1"/>
            </a:lvl4pPr>
            <a:lvl5pPr marL="525414" indent="0">
              <a:buNone/>
              <a:defRPr sz="460" b="1"/>
            </a:lvl5pPr>
            <a:lvl6pPr marL="656768" indent="0">
              <a:buNone/>
              <a:defRPr sz="460" b="1"/>
            </a:lvl6pPr>
            <a:lvl7pPr marL="788121" indent="0">
              <a:buNone/>
              <a:defRPr sz="460" b="1"/>
            </a:lvl7pPr>
            <a:lvl8pPr marL="919475" indent="0">
              <a:buNone/>
              <a:defRPr sz="460" b="1"/>
            </a:lvl8pPr>
            <a:lvl9pPr marL="1050828" indent="0">
              <a:buNone/>
              <a:defRPr sz="4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30077" y="1288490"/>
            <a:ext cx="1116950" cy="18951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772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6210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506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970" y="235162"/>
            <a:ext cx="847377" cy="823066"/>
          </a:xfrm>
        </p:spPr>
        <p:txBody>
          <a:bodyPr anchor="b"/>
          <a:lstStyle>
            <a:lvl1pPr>
              <a:defRPr sz="91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950" y="507885"/>
            <a:ext cx="1330077" cy="2506758"/>
          </a:xfrm>
        </p:spPr>
        <p:txBody>
          <a:bodyPr/>
          <a:lstStyle>
            <a:lvl1pPr>
              <a:defRPr sz="919"/>
            </a:lvl1pPr>
            <a:lvl2pPr>
              <a:defRPr sz="804"/>
            </a:lvl2pPr>
            <a:lvl3pPr>
              <a:defRPr sz="690"/>
            </a:lvl3pPr>
            <a:lvl4pPr>
              <a:defRPr sz="575"/>
            </a:lvl4pPr>
            <a:lvl5pPr>
              <a:defRPr sz="575"/>
            </a:lvl5pPr>
            <a:lvl6pPr>
              <a:defRPr sz="575"/>
            </a:lvl6pPr>
            <a:lvl7pPr>
              <a:defRPr sz="575"/>
            </a:lvl7pPr>
            <a:lvl8pPr>
              <a:defRPr sz="575"/>
            </a:lvl8pPr>
            <a:lvl9pPr>
              <a:defRPr sz="5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0970" y="1058228"/>
            <a:ext cx="847377" cy="1960497"/>
          </a:xfrm>
        </p:spPr>
        <p:txBody>
          <a:bodyPr/>
          <a:lstStyle>
            <a:lvl1pPr marL="0" indent="0">
              <a:buNone/>
              <a:defRPr sz="460"/>
            </a:lvl1pPr>
            <a:lvl2pPr marL="131354" indent="0">
              <a:buNone/>
              <a:defRPr sz="402"/>
            </a:lvl2pPr>
            <a:lvl3pPr marL="262707" indent="0">
              <a:buNone/>
              <a:defRPr sz="345"/>
            </a:lvl3pPr>
            <a:lvl4pPr marL="394061" indent="0">
              <a:buNone/>
              <a:defRPr sz="287"/>
            </a:lvl4pPr>
            <a:lvl5pPr marL="525414" indent="0">
              <a:buNone/>
              <a:defRPr sz="287"/>
            </a:lvl5pPr>
            <a:lvl6pPr marL="656768" indent="0">
              <a:buNone/>
              <a:defRPr sz="287"/>
            </a:lvl6pPr>
            <a:lvl7pPr marL="788121" indent="0">
              <a:buNone/>
              <a:defRPr sz="287"/>
            </a:lvl7pPr>
            <a:lvl8pPr marL="919475" indent="0">
              <a:buNone/>
              <a:defRPr sz="287"/>
            </a:lvl8pPr>
            <a:lvl9pPr marL="1050828" indent="0">
              <a:buNone/>
              <a:defRPr sz="28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453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970" y="235162"/>
            <a:ext cx="847377" cy="823066"/>
          </a:xfrm>
        </p:spPr>
        <p:txBody>
          <a:bodyPr anchor="b"/>
          <a:lstStyle>
            <a:lvl1pPr>
              <a:defRPr sz="91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16950" y="507885"/>
            <a:ext cx="1330077" cy="2506758"/>
          </a:xfrm>
        </p:spPr>
        <p:txBody>
          <a:bodyPr anchor="t"/>
          <a:lstStyle>
            <a:lvl1pPr marL="0" indent="0">
              <a:buNone/>
              <a:defRPr sz="919"/>
            </a:lvl1pPr>
            <a:lvl2pPr marL="131354" indent="0">
              <a:buNone/>
              <a:defRPr sz="804"/>
            </a:lvl2pPr>
            <a:lvl3pPr marL="262707" indent="0">
              <a:buNone/>
              <a:defRPr sz="690"/>
            </a:lvl3pPr>
            <a:lvl4pPr marL="394061" indent="0">
              <a:buNone/>
              <a:defRPr sz="575"/>
            </a:lvl4pPr>
            <a:lvl5pPr marL="525414" indent="0">
              <a:buNone/>
              <a:defRPr sz="575"/>
            </a:lvl5pPr>
            <a:lvl6pPr marL="656768" indent="0">
              <a:buNone/>
              <a:defRPr sz="575"/>
            </a:lvl6pPr>
            <a:lvl7pPr marL="788121" indent="0">
              <a:buNone/>
              <a:defRPr sz="575"/>
            </a:lvl7pPr>
            <a:lvl8pPr marL="919475" indent="0">
              <a:buNone/>
              <a:defRPr sz="575"/>
            </a:lvl8pPr>
            <a:lvl9pPr marL="1050828" indent="0">
              <a:buNone/>
              <a:defRPr sz="57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0970" y="1058228"/>
            <a:ext cx="847377" cy="1960497"/>
          </a:xfrm>
        </p:spPr>
        <p:txBody>
          <a:bodyPr/>
          <a:lstStyle>
            <a:lvl1pPr marL="0" indent="0">
              <a:buNone/>
              <a:defRPr sz="460"/>
            </a:lvl1pPr>
            <a:lvl2pPr marL="131354" indent="0">
              <a:buNone/>
              <a:defRPr sz="402"/>
            </a:lvl2pPr>
            <a:lvl3pPr marL="262707" indent="0">
              <a:buNone/>
              <a:defRPr sz="345"/>
            </a:lvl3pPr>
            <a:lvl4pPr marL="394061" indent="0">
              <a:buNone/>
              <a:defRPr sz="287"/>
            </a:lvl4pPr>
            <a:lvl5pPr marL="525414" indent="0">
              <a:buNone/>
              <a:defRPr sz="287"/>
            </a:lvl5pPr>
            <a:lvl6pPr marL="656768" indent="0">
              <a:buNone/>
              <a:defRPr sz="287"/>
            </a:lvl6pPr>
            <a:lvl7pPr marL="788121" indent="0">
              <a:buNone/>
              <a:defRPr sz="287"/>
            </a:lvl7pPr>
            <a:lvl8pPr marL="919475" indent="0">
              <a:buNone/>
              <a:defRPr sz="287"/>
            </a:lvl8pPr>
            <a:lvl9pPr marL="1050828" indent="0">
              <a:buNone/>
              <a:defRPr sz="28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8574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0628" y="187803"/>
            <a:ext cx="2266057" cy="6818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628" y="939013"/>
            <a:ext cx="2266057" cy="22381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0628" y="3269401"/>
            <a:ext cx="591145" cy="1878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70298" y="3269401"/>
            <a:ext cx="886718" cy="1878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5540" y="3269401"/>
            <a:ext cx="591145" cy="1878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7953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62707" rtl="0" eaLnBrk="1" latinLnBrk="0" hangingPunct="1">
        <a:lnSpc>
          <a:spcPct val="90000"/>
        </a:lnSpc>
        <a:spcBef>
          <a:spcPct val="0"/>
        </a:spcBef>
        <a:buNone/>
        <a:defRPr kumimoji="1" sz="12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677" indent="-65677" algn="l" defTabSz="262707" rtl="0" eaLnBrk="1" latinLnBrk="0" hangingPunct="1">
        <a:lnSpc>
          <a:spcPct val="90000"/>
        </a:lnSpc>
        <a:spcBef>
          <a:spcPts val="287"/>
        </a:spcBef>
        <a:buFont typeface="Arial" panose="020B0604020202020204" pitchFamily="34" charset="0"/>
        <a:buChar char="•"/>
        <a:defRPr kumimoji="1" sz="804" kern="1200">
          <a:solidFill>
            <a:schemeClr val="tx1"/>
          </a:solidFill>
          <a:latin typeface="+mn-lt"/>
          <a:ea typeface="+mn-ea"/>
          <a:cs typeface="+mn-cs"/>
        </a:defRPr>
      </a:lvl1pPr>
      <a:lvl2pPr marL="197030" indent="-65677" algn="l" defTabSz="26270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kumimoji="1" sz="690" kern="1200">
          <a:solidFill>
            <a:schemeClr val="tx1"/>
          </a:solidFill>
          <a:latin typeface="+mn-lt"/>
          <a:ea typeface="+mn-ea"/>
          <a:cs typeface="+mn-cs"/>
        </a:defRPr>
      </a:lvl2pPr>
      <a:lvl3pPr marL="328384" indent="-65677" algn="l" defTabSz="26270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kumimoji="1" sz="575" kern="1200">
          <a:solidFill>
            <a:schemeClr val="tx1"/>
          </a:solidFill>
          <a:latin typeface="+mn-lt"/>
          <a:ea typeface="+mn-ea"/>
          <a:cs typeface="+mn-cs"/>
        </a:defRPr>
      </a:lvl3pPr>
      <a:lvl4pPr marL="459737" indent="-65677" algn="l" defTabSz="26270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kumimoji="1" sz="517" kern="1200">
          <a:solidFill>
            <a:schemeClr val="tx1"/>
          </a:solidFill>
          <a:latin typeface="+mn-lt"/>
          <a:ea typeface="+mn-ea"/>
          <a:cs typeface="+mn-cs"/>
        </a:defRPr>
      </a:lvl4pPr>
      <a:lvl5pPr marL="591091" indent="-65677" algn="l" defTabSz="26270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kumimoji="1" sz="517" kern="1200">
          <a:solidFill>
            <a:schemeClr val="tx1"/>
          </a:solidFill>
          <a:latin typeface="+mn-lt"/>
          <a:ea typeface="+mn-ea"/>
          <a:cs typeface="+mn-cs"/>
        </a:defRPr>
      </a:lvl5pPr>
      <a:lvl6pPr marL="722445" indent="-65677" algn="l" defTabSz="26270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kumimoji="1" sz="517" kern="1200">
          <a:solidFill>
            <a:schemeClr val="tx1"/>
          </a:solidFill>
          <a:latin typeface="+mn-lt"/>
          <a:ea typeface="+mn-ea"/>
          <a:cs typeface="+mn-cs"/>
        </a:defRPr>
      </a:lvl6pPr>
      <a:lvl7pPr marL="853798" indent="-65677" algn="l" defTabSz="26270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kumimoji="1" sz="517" kern="1200">
          <a:solidFill>
            <a:schemeClr val="tx1"/>
          </a:solidFill>
          <a:latin typeface="+mn-lt"/>
          <a:ea typeface="+mn-ea"/>
          <a:cs typeface="+mn-cs"/>
        </a:defRPr>
      </a:lvl7pPr>
      <a:lvl8pPr marL="985152" indent="-65677" algn="l" defTabSz="26270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kumimoji="1" sz="517" kern="1200">
          <a:solidFill>
            <a:schemeClr val="tx1"/>
          </a:solidFill>
          <a:latin typeface="+mn-lt"/>
          <a:ea typeface="+mn-ea"/>
          <a:cs typeface="+mn-cs"/>
        </a:defRPr>
      </a:lvl8pPr>
      <a:lvl9pPr marL="1116505" indent="-65677" algn="l" defTabSz="26270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kumimoji="1" sz="5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2707" rtl="0" eaLnBrk="1" latinLnBrk="0" hangingPunct="1">
        <a:defRPr kumimoji="1" sz="517" kern="1200">
          <a:solidFill>
            <a:schemeClr val="tx1"/>
          </a:solidFill>
          <a:latin typeface="+mn-lt"/>
          <a:ea typeface="+mn-ea"/>
          <a:cs typeface="+mn-cs"/>
        </a:defRPr>
      </a:lvl1pPr>
      <a:lvl2pPr marL="131354" algn="l" defTabSz="262707" rtl="0" eaLnBrk="1" latinLnBrk="0" hangingPunct="1">
        <a:defRPr kumimoji="1" sz="517" kern="1200">
          <a:solidFill>
            <a:schemeClr val="tx1"/>
          </a:solidFill>
          <a:latin typeface="+mn-lt"/>
          <a:ea typeface="+mn-ea"/>
          <a:cs typeface="+mn-cs"/>
        </a:defRPr>
      </a:lvl2pPr>
      <a:lvl3pPr marL="262707" algn="l" defTabSz="262707" rtl="0" eaLnBrk="1" latinLnBrk="0" hangingPunct="1">
        <a:defRPr kumimoji="1" sz="517" kern="1200">
          <a:solidFill>
            <a:schemeClr val="tx1"/>
          </a:solidFill>
          <a:latin typeface="+mn-lt"/>
          <a:ea typeface="+mn-ea"/>
          <a:cs typeface="+mn-cs"/>
        </a:defRPr>
      </a:lvl3pPr>
      <a:lvl4pPr marL="394061" algn="l" defTabSz="262707" rtl="0" eaLnBrk="1" latinLnBrk="0" hangingPunct="1">
        <a:defRPr kumimoji="1" sz="517" kern="1200">
          <a:solidFill>
            <a:schemeClr val="tx1"/>
          </a:solidFill>
          <a:latin typeface="+mn-lt"/>
          <a:ea typeface="+mn-ea"/>
          <a:cs typeface="+mn-cs"/>
        </a:defRPr>
      </a:lvl4pPr>
      <a:lvl5pPr marL="525414" algn="l" defTabSz="262707" rtl="0" eaLnBrk="1" latinLnBrk="0" hangingPunct="1">
        <a:defRPr kumimoji="1" sz="517" kern="1200">
          <a:solidFill>
            <a:schemeClr val="tx1"/>
          </a:solidFill>
          <a:latin typeface="+mn-lt"/>
          <a:ea typeface="+mn-ea"/>
          <a:cs typeface="+mn-cs"/>
        </a:defRPr>
      </a:lvl5pPr>
      <a:lvl6pPr marL="656768" algn="l" defTabSz="262707" rtl="0" eaLnBrk="1" latinLnBrk="0" hangingPunct="1">
        <a:defRPr kumimoji="1" sz="517" kern="1200">
          <a:solidFill>
            <a:schemeClr val="tx1"/>
          </a:solidFill>
          <a:latin typeface="+mn-lt"/>
          <a:ea typeface="+mn-ea"/>
          <a:cs typeface="+mn-cs"/>
        </a:defRPr>
      </a:lvl6pPr>
      <a:lvl7pPr marL="788121" algn="l" defTabSz="262707" rtl="0" eaLnBrk="1" latinLnBrk="0" hangingPunct="1">
        <a:defRPr kumimoji="1" sz="517" kern="1200">
          <a:solidFill>
            <a:schemeClr val="tx1"/>
          </a:solidFill>
          <a:latin typeface="+mn-lt"/>
          <a:ea typeface="+mn-ea"/>
          <a:cs typeface="+mn-cs"/>
        </a:defRPr>
      </a:lvl7pPr>
      <a:lvl8pPr marL="919475" algn="l" defTabSz="262707" rtl="0" eaLnBrk="1" latinLnBrk="0" hangingPunct="1">
        <a:defRPr kumimoji="1" sz="517" kern="1200">
          <a:solidFill>
            <a:schemeClr val="tx1"/>
          </a:solidFill>
          <a:latin typeface="+mn-lt"/>
          <a:ea typeface="+mn-ea"/>
          <a:cs typeface="+mn-cs"/>
        </a:defRPr>
      </a:lvl8pPr>
      <a:lvl9pPr marL="1050828" algn="l" defTabSz="262707" rtl="0" eaLnBrk="1" latinLnBrk="0" hangingPunct="1">
        <a:defRPr kumimoji="1" sz="5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2624400" cy="3528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7</cp:revision>
  <dcterms:created xsi:type="dcterms:W3CDTF">2025-10-02T10:38:23Z</dcterms:created>
  <dcterms:modified xsi:type="dcterms:W3CDTF">2025-10-07T09:20:51Z</dcterms:modified>
</cp:coreProperties>
</file>