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</p:sldIdLst>
  <p:sldSz cx="3217863" cy="5233988"/>
  <p:notesSz cx="6858000" cy="9144000"/>
  <p:defaultTextStyle>
    <a:defPPr>
      <a:defRPr lang="ja-JP"/>
    </a:defPPr>
    <a:lvl1pPr algn="l" defTabSz="239551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1pPr>
    <a:lvl2pPr marL="239551" indent="325944" algn="l" defTabSz="239551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2pPr>
    <a:lvl3pPr marL="481064" indent="649928" algn="l" defTabSz="239551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3pPr>
    <a:lvl4pPr marL="722577" indent="973907" algn="l" defTabSz="239551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4pPr>
    <a:lvl5pPr marL="964091" indent="1297891" algn="l" defTabSz="239551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5pPr>
    <a:lvl6pPr marL="2827475" algn="l" defTabSz="113099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6pPr>
    <a:lvl7pPr marL="3392970" algn="l" defTabSz="113099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7pPr>
    <a:lvl8pPr marL="3958464" algn="l" defTabSz="113099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8pPr>
    <a:lvl9pPr marL="4523960" algn="l" defTabSz="113099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 userDrawn="1">
          <p15:clr>
            <a:srgbClr val="A4A3A4"/>
          </p15:clr>
        </p15:guide>
        <p15:guide id="2" pos="10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6"/>
    <p:restoredTop sz="94714"/>
  </p:normalViewPr>
  <p:slideViewPr>
    <p:cSldViewPr snapToGrid="0" snapToObjects="1">
      <p:cViewPr varScale="1">
        <p:scale>
          <a:sx n="231" d="100"/>
          <a:sy n="231" d="100"/>
        </p:scale>
        <p:origin x="4512" y="176"/>
      </p:cViewPr>
      <p:guideLst>
        <p:guide orient="horz" pos="1650"/>
        <p:guide pos="10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BC95-9BF6-6D48-86DC-519E69C748AE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1143000"/>
            <a:ext cx="1898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DA2B7-9B96-0F4E-99EB-41F3DE4995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7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1pPr>
    <a:lvl2pPr marL="565495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2pPr>
    <a:lvl3pPr marL="1130990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3pPr>
    <a:lvl4pPr marL="1696485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4pPr>
    <a:lvl5pPr marL="2261979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5pPr>
    <a:lvl6pPr marL="2827475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6pPr>
    <a:lvl7pPr marL="3392970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7pPr>
    <a:lvl8pPr marL="3958464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8pPr>
    <a:lvl9pPr marL="4523960" algn="l" defTabSz="1130990" rtl="0" eaLnBrk="1" latinLnBrk="0" hangingPunct="1">
      <a:defRPr kumimoji="1" sz="14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6525B6A-E507-174E-3959-CE5E46E53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231"/>
            <a:ext cx="3217863" cy="5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9C20F2B-2F09-3495-AADB-5A13FA99F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" y="794"/>
            <a:ext cx="32131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39B306-32BB-C3C7-92AD-5DE045461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53" y="126170"/>
            <a:ext cx="3168357" cy="49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21005" rtl="0" eaLnBrk="0" fontAlgn="base" hangingPunct="0">
        <a:spcBef>
          <a:spcPct val="0"/>
        </a:spcBef>
        <a:spcAft>
          <a:spcPct val="0"/>
        </a:spcAft>
        <a:defRPr kumimoji="1" sz="206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21005" rtl="0" eaLnBrk="0" fontAlgn="base" hangingPunct="0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1005" rtl="0" eaLnBrk="0" fontAlgn="base" hangingPunct="0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1005" rtl="0" eaLnBrk="0" fontAlgn="base" hangingPunct="0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1005" rtl="0" eaLnBrk="0" fontAlgn="base" hangingPunct="0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21167" algn="ctr" defTabSz="21167" rtl="0" fontAlgn="base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2335" algn="ctr" defTabSz="21167" rtl="0" fontAlgn="base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63502" algn="ctr" defTabSz="21167" rtl="0" fontAlgn="base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84669" algn="ctr" defTabSz="21167" rtl="0" fontAlgn="base">
        <a:spcBef>
          <a:spcPct val="0"/>
        </a:spcBef>
        <a:spcAft>
          <a:spcPct val="0"/>
        </a:spcAft>
        <a:defRPr kumimoji="1" sz="20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839" indent="-15839" algn="l" defTabSz="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52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4260" indent="-13084" algn="l" defTabSz="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3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52854" indent="-10502" algn="l" defTabSz="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08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74031" indent="-10502" algn="l" defTabSz="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08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95207" indent="-10502" algn="l" defTabSz="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08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16419" indent="-10584" algn="l" defTabSz="21167" rtl="0" eaLnBrk="1" latinLnBrk="0" hangingPunct="1">
        <a:spcBef>
          <a:spcPct val="20000"/>
        </a:spcBef>
        <a:buFont typeface="Arial"/>
        <a:buChar char="•"/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6pPr>
      <a:lvl7pPr marL="137586" indent="-10584" algn="l" defTabSz="21167" rtl="0" eaLnBrk="1" latinLnBrk="0" hangingPunct="1">
        <a:spcBef>
          <a:spcPct val="20000"/>
        </a:spcBef>
        <a:buFont typeface="Arial"/>
        <a:buChar char="•"/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7pPr>
      <a:lvl8pPr marL="158753" indent="-10584" algn="l" defTabSz="21167" rtl="0" eaLnBrk="1" latinLnBrk="0" hangingPunct="1">
        <a:spcBef>
          <a:spcPct val="20000"/>
        </a:spcBef>
        <a:buFont typeface="Arial"/>
        <a:buChar char="•"/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8pPr>
      <a:lvl9pPr marL="179921" indent="-10584" algn="l" defTabSz="21167" rtl="0" eaLnBrk="1" latinLnBrk="0" hangingPunct="1">
        <a:spcBef>
          <a:spcPct val="20000"/>
        </a:spcBef>
        <a:buFont typeface="Arial"/>
        <a:buChar char="•"/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1pPr>
      <a:lvl2pPr marL="21167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2pPr>
      <a:lvl3pPr marL="42335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3pPr>
      <a:lvl4pPr marL="63502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4pPr>
      <a:lvl5pPr marL="84669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5pPr>
      <a:lvl6pPr marL="105835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6pPr>
      <a:lvl7pPr marL="127003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7pPr>
      <a:lvl8pPr marL="148170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8pPr>
      <a:lvl9pPr marL="169337" algn="l" defTabSz="21167" rtl="0" eaLnBrk="1" latinLnBrk="0" hangingPunct="1">
        <a:defRPr kumimoji="1" sz="1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09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18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90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44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92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1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6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2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2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0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3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Macintosh PowerPoint</Application>
  <PresentationFormat>ユーザー設定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Calibri</vt:lpstr>
      <vt:lpstr>ヒラギノ角ゴ Pro W3</vt:lpstr>
      <vt:lpstr>Arial</vt:lpstr>
      <vt:lpstr>ＭＳ Ｐゴシック</vt:lpstr>
      <vt:lpstr>游ゴシック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プレストーク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都築 みどり</dc:creator>
  <cp:lastModifiedBy>都築　みどり</cp:lastModifiedBy>
  <cp:revision>10</cp:revision>
  <dcterms:created xsi:type="dcterms:W3CDTF">2019-03-14T08:43:38Z</dcterms:created>
  <dcterms:modified xsi:type="dcterms:W3CDTF">2023-01-16T05:39:10Z</dcterms:modified>
</cp:coreProperties>
</file>