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9" r:id="rId24"/>
  </p:sldIdLst>
  <p:sldSz cx="2967038" cy="4117975"/>
  <p:notesSz cx="6858000" cy="9144000"/>
  <p:defaultTextStyle>
    <a:defPPr>
      <a:defRPr lang="ja-JP"/>
    </a:defPPr>
    <a:lvl1pPr algn="l" defTabSz="20081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1pPr>
    <a:lvl2pPr marL="200814" indent="273237" algn="l" defTabSz="20081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2pPr>
    <a:lvl3pPr marL="403273" indent="544830" algn="l" defTabSz="20081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3pPr>
    <a:lvl4pPr marL="605731" indent="816420" algn="l" defTabSz="20081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4pPr>
    <a:lvl5pPr marL="808191" indent="1088013" algn="l" defTabSz="200814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5pPr>
    <a:lvl6pPr marL="2370253" algn="l" defTabSz="948101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6pPr>
    <a:lvl7pPr marL="2844304" algn="l" defTabSz="948101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7pPr>
    <a:lvl8pPr marL="3318354" algn="l" defTabSz="948101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8pPr>
    <a:lvl9pPr marL="3792405" algn="l" defTabSz="948101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6"/>
    <p:restoredTop sz="94714"/>
  </p:normalViewPr>
  <p:slideViewPr>
    <p:cSldViewPr snapToGrid="0" snapToObjects="1">
      <p:cViewPr varScale="1">
        <p:scale>
          <a:sx n="294" d="100"/>
          <a:sy n="294" d="100"/>
        </p:scale>
        <p:origin x="4112" y="176"/>
      </p:cViewPr>
      <p:guideLst>
        <p:guide orient="horz" pos="1298"/>
        <p:guide pos="9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BC95-9BF6-6D48-86DC-519E69C748AE}" type="datetimeFigureOut">
              <a:rPr kumimoji="1" lang="ja-JP" altLang="en-US" smtClean="0"/>
              <a:t>2023/1/16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17750" y="1143000"/>
            <a:ext cx="2222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DA2B7-9B96-0F4E-99EB-41F3DE4995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74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1pPr>
    <a:lvl2pPr marL="474051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2pPr>
    <a:lvl3pPr marL="948101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3pPr>
    <a:lvl4pPr marL="1422152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4pPr>
    <a:lvl5pPr marL="1896202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5pPr>
    <a:lvl6pPr marL="2370253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6pPr>
    <a:lvl7pPr marL="2844304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7pPr>
    <a:lvl8pPr marL="3318354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8pPr>
    <a:lvl9pPr marL="3792405" algn="l" defTabSz="948101" rtl="0" eaLnBrk="1" latinLnBrk="0" hangingPunct="1">
      <a:defRPr kumimoji="1"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D884E24-F31C-A0AC-7212-03A64D7E5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84"/>
            <a:ext cx="2967038" cy="41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5ED03A3-EAF3-A134-13EC-FC0690A6D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84"/>
            <a:ext cx="2967038" cy="41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39B306-32BB-C3C7-92AD-5DE045461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23" y="99267"/>
            <a:ext cx="2921391" cy="39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9368" rtl="0" eaLnBrk="0" fontAlgn="base" hangingPunct="0">
        <a:spcBef>
          <a:spcPct val="0"/>
        </a:spcBef>
        <a:spcAft>
          <a:spcPct val="0"/>
        </a:spcAft>
        <a:defRPr kumimoji="1" sz="19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19368" rtl="0" eaLnBrk="0" fontAlgn="base" hangingPunct="0">
        <a:spcBef>
          <a:spcPct val="0"/>
        </a:spcBef>
        <a:spcAft>
          <a:spcPct val="0"/>
        </a:spcAft>
        <a:defRPr kumimoji="1" sz="19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9368" rtl="0" eaLnBrk="0" fontAlgn="base" hangingPunct="0">
        <a:spcBef>
          <a:spcPct val="0"/>
        </a:spcBef>
        <a:spcAft>
          <a:spcPct val="0"/>
        </a:spcAft>
        <a:defRPr kumimoji="1" sz="19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9368" rtl="0" eaLnBrk="0" fontAlgn="base" hangingPunct="0">
        <a:spcBef>
          <a:spcPct val="0"/>
        </a:spcBef>
        <a:spcAft>
          <a:spcPct val="0"/>
        </a:spcAft>
        <a:defRPr kumimoji="1" sz="19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9368" rtl="0" eaLnBrk="0" fontAlgn="base" hangingPunct="0">
        <a:spcBef>
          <a:spcPct val="0"/>
        </a:spcBef>
        <a:spcAft>
          <a:spcPct val="0"/>
        </a:spcAft>
        <a:defRPr kumimoji="1" sz="19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19518" algn="ctr" defTabSz="19518" rtl="0" fontAlgn="base">
        <a:spcBef>
          <a:spcPct val="0"/>
        </a:spcBef>
        <a:spcAft>
          <a:spcPct val="0"/>
        </a:spcAft>
        <a:defRPr kumimoji="1" sz="19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39036" algn="ctr" defTabSz="19518" rtl="0" fontAlgn="base">
        <a:spcBef>
          <a:spcPct val="0"/>
        </a:spcBef>
        <a:spcAft>
          <a:spcPct val="0"/>
        </a:spcAft>
        <a:defRPr kumimoji="1" sz="19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58554" algn="ctr" defTabSz="19518" rtl="0" fontAlgn="base">
        <a:spcBef>
          <a:spcPct val="0"/>
        </a:spcBef>
        <a:spcAft>
          <a:spcPct val="0"/>
        </a:spcAft>
        <a:defRPr kumimoji="1" sz="19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78072" algn="ctr" defTabSz="19518" rtl="0" fontAlgn="base">
        <a:spcBef>
          <a:spcPct val="0"/>
        </a:spcBef>
        <a:spcAft>
          <a:spcPct val="0"/>
        </a:spcAft>
        <a:defRPr kumimoji="1" sz="19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4605" indent="-14605" algn="l" defTabSz="193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4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1591" indent="-12065" algn="l" defTabSz="193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20" kern="1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48736" indent="-9684" algn="l" defTabSz="193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00" kern="12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68263" indent="-9684" algn="l" defTabSz="193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00" kern="12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87789" indent="-9684" algn="l" defTabSz="1936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00" kern="12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348" indent="-9759" algn="l" defTabSz="19518" rtl="0" eaLnBrk="1" latinLnBrk="0" hangingPunct="1">
        <a:spcBef>
          <a:spcPct val="20000"/>
        </a:spcBef>
        <a:buFont typeface="Arial"/>
        <a:buChar char="•"/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6pPr>
      <a:lvl7pPr marL="126866" indent="-9759" algn="l" defTabSz="19518" rtl="0" eaLnBrk="1" latinLnBrk="0" hangingPunct="1">
        <a:spcBef>
          <a:spcPct val="20000"/>
        </a:spcBef>
        <a:buFont typeface="Arial"/>
        <a:buChar char="•"/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84" indent="-9759" algn="l" defTabSz="19518" rtl="0" eaLnBrk="1" latinLnBrk="0" hangingPunct="1">
        <a:spcBef>
          <a:spcPct val="20000"/>
        </a:spcBef>
        <a:buFont typeface="Arial"/>
        <a:buChar char="•"/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902" indent="-9759" algn="l" defTabSz="19518" rtl="0" eaLnBrk="1" latinLnBrk="0" hangingPunct="1">
        <a:spcBef>
          <a:spcPct val="20000"/>
        </a:spcBef>
        <a:buFont typeface="Arial"/>
        <a:buChar char="•"/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1pPr>
      <a:lvl2pPr marL="19518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2pPr>
      <a:lvl3pPr marL="39036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3pPr>
      <a:lvl4pPr marL="58554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4pPr>
      <a:lvl5pPr marL="78072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5pPr>
      <a:lvl6pPr marL="97589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6pPr>
      <a:lvl7pPr marL="117107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7pPr>
      <a:lvl8pPr marL="136625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8pPr>
      <a:lvl9pPr marL="156143" algn="l" defTabSz="19518" rtl="0" eaLnBrk="1" latinLnBrk="0" hangingPunct="1">
        <a:defRPr kumimoji="1" sz="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09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18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90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44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92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1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6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2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2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70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35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ユーザー設定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Calibri</vt:lpstr>
      <vt:lpstr>ヒラギノ角ゴ Pro W3</vt:lpstr>
      <vt:lpstr>Arial</vt:lpstr>
      <vt:lpstr>ＭＳ Ｐゴシック</vt:lpstr>
      <vt:lpstr>游ゴシック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プレストーク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都築 みどり</dc:creator>
  <cp:lastModifiedBy>都築　みどり</cp:lastModifiedBy>
  <cp:revision>9</cp:revision>
  <dcterms:created xsi:type="dcterms:W3CDTF">2019-03-14T08:43:38Z</dcterms:created>
  <dcterms:modified xsi:type="dcterms:W3CDTF">2023-01-16T05:36:46Z</dcterms:modified>
</cp:coreProperties>
</file>